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8"/>
  </p:notesMasterIdLst>
  <p:sldIdLst>
    <p:sldId id="256" r:id="rId2"/>
    <p:sldId id="260" r:id="rId3"/>
    <p:sldId id="258" r:id="rId4"/>
    <p:sldId id="261" r:id="rId5"/>
    <p:sldId id="259" r:id="rId6"/>
    <p:sldId id="320" r:id="rId7"/>
    <p:sldId id="266" r:id="rId8"/>
    <p:sldId id="319" r:id="rId9"/>
    <p:sldId id="321" r:id="rId10"/>
    <p:sldId id="324" r:id="rId11"/>
    <p:sldId id="271" r:id="rId12"/>
    <p:sldId id="264" r:id="rId13"/>
    <p:sldId id="325" r:id="rId14"/>
    <p:sldId id="322" r:id="rId15"/>
    <p:sldId id="323" r:id="rId16"/>
    <p:sldId id="291" r:id="rId17"/>
  </p:sldIdLst>
  <p:sldSz cx="9144000" cy="5143500" type="screen16x9"/>
  <p:notesSz cx="6858000" cy="9144000"/>
  <p:embeddedFontLst>
    <p:embeddedFont>
      <p:font typeface="Nunito Sans" pitchFamily="2" charset="0"/>
      <p:regular r:id="rId19"/>
      <p:bold r:id="rId20"/>
      <p:italic r:id="rId21"/>
      <p:boldItalic r:id="rId22"/>
    </p:embeddedFont>
    <p:embeddedFont>
      <p:font typeface="Rajdhani" panose="020B0604020202020204" charset="0"/>
      <p:regular r:id="rId23"/>
      <p:bold r:id="rId24"/>
    </p:embeddedFont>
    <p:embeddedFont>
      <p:font typeface="Rajdhani SemiBold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BA1824-C777-474B-AAAA-7E1DC7F2630B}" v="797" dt="2022-11-29T10:06:19.076"/>
    <p1510:client id="{7DA49DF9-B92A-4448-B2E7-6D347FA42703}" v="7" dt="2022-11-30T05:57:49.666"/>
    <p1510:client id="{88E8ABC5-EEFB-43DD-8FE0-91762E42631D}" v="49" dt="2022-11-29T20:04:34.625"/>
    <p1510:client id="{E2645C3B-869E-BC4C-96DB-A35DDD08926B}" v="1384" dt="2022-11-29T15:14:25.866"/>
  </p1510:revLst>
</p1510:revInfo>
</file>

<file path=ppt/tableStyles.xml><?xml version="1.0" encoding="utf-8"?>
<a:tblStyleLst xmlns:a="http://schemas.openxmlformats.org/drawingml/2006/main" def="{7636C573-DBF5-45B0-8DC9-72D4BE5E9B9D}">
  <a:tblStyle styleId="{7636C573-DBF5-45B0-8DC9-72D4BE5E9B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>
      <p:cViewPr varScale="1">
        <p:scale>
          <a:sx n="138" d="100"/>
          <a:sy n="138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946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Google Shape;11140;g9c7d97a783_0_1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1" name="Google Shape;11141;g9c7d97a783_0_1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425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Google Shape;11140;g9c7d97a783_0_1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1" name="Google Shape;11141;g9c7d97a783_0_1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546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5460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7" name="Google Shape;15407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8" name="Google Shape;15408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4" name="Google Shape;8784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5" name="Google Shape;8785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848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Google Shape;9805;g9c7d97a783_0_1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6" name="Google Shape;9806;g9c7d97a783_0_13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842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30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rgbClr val="453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">
    <p:spTree>
      <p:nvGrpSpPr>
        <p:cNvPr id="1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p16"/>
          <p:cNvSpPr/>
          <p:nvPr/>
        </p:nvSpPr>
        <p:spPr>
          <a:xfrm rot="10800000" flipH="1">
            <a:off x="-12" y="-16117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17" name="Google Shape;3317;p16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8" name="Google Shape;3318;p16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19" name="Google Shape;3319;p16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0" name="Google Shape;3320;p16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1" name="Google Shape;3321;p16"/>
          <p:cNvSpPr txBox="1">
            <a:spLocks noGrp="1"/>
          </p:cNvSpPr>
          <p:nvPr>
            <p:ph type="subTitle" idx="5"/>
          </p:nvPr>
        </p:nvSpPr>
        <p:spPr>
          <a:xfrm>
            <a:off x="3700650" y="2563750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2" name="Google Shape;3322;p16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3" name="Google Shape;3323;p16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16"/>
          <p:cNvSpPr/>
          <p:nvPr/>
        </p:nvSpPr>
        <p:spPr>
          <a:xfrm rot="10800000" flipH="1">
            <a:off x="3" y="-21082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16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16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16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2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137" name="Google Shape;6137;p2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38" name="Google Shape;6138;p24"/>
          <p:cNvSpPr txBox="1">
            <a:spLocks noGrp="1"/>
          </p:cNvSpPr>
          <p:nvPr>
            <p:ph type="subTitle" idx="2"/>
          </p:nvPr>
        </p:nvSpPr>
        <p:spPr>
          <a:xfrm>
            <a:off x="2793750" y="153030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9" name="Google Shape;6139;p24"/>
          <p:cNvSpPr txBox="1"/>
          <p:nvPr/>
        </p:nvSpPr>
        <p:spPr>
          <a:xfrm>
            <a:off x="2608200" y="3542725"/>
            <a:ext cx="3927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40" name="Google Shape;6140;p24"/>
          <p:cNvSpPr/>
          <p:nvPr/>
        </p:nvSpPr>
        <p:spPr>
          <a:xfrm rot="5400000">
            <a:off x="587802" y="3215690"/>
            <a:ext cx="1378619" cy="247697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1" name="Google Shape;6141;p24"/>
          <p:cNvSpPr/>
          <p:nvPr/>
        </p:nvSpPr>
        <p:spPr>
          <a:xfrm>
            <a:off x="0" y="2906749"/>
            <a:ext cx="1272358" cy="1747910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2" name="Google Shape;6142;p24"/>
          <p:cNvSpPr/>
          <p:nvPr/>
        </p:nvSpPr>
        <p:spPr>
          <a:xfrm rot="10800000" flipH="1">
            <a:off x="4125" y="4089397"/>
            <a:ext cx="1590246" cy="1054102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3" name="Google Shape;6143;p24"/>
          <p:cNvGrpSpPr/>
          <p:nvPr/>
        </p:nvGrpSpPr>
        <p:grpSpPr>
          <a:xfrm rot="10800000" flipH="1">
            <a:off x="30533" y="4088932"/>
            <a:ext cx="1192661" cy="1032898"/>
            <a:chOff x="26409" y="15789"/>
            <a:chExt cx="1192661" cy="1032898"/>
          </a:xfrm>
        </p:grpSpPr>
        <p:sp>
          <p:nvSpPr>
            <p:cNvPr id="6144" name="Google Shape;6144;p24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5" name="Google Shape;6405;p24"/>
          <p:cNvSpPr/>
          <p:nvPr/>
        </p:nvSpPr>
        <p:spPr>
          <a:xfrm rot="5400000">
            <a:off x="7050077" y="454174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6" name="Google Shape;6406;p24"/>
          <p:cNvSpPr/>
          <p:nvPr/>
        </p:nvSpPr>
        <p:spPr>
          <a:xfrm rot="10800000">
            <a:off x="7367294" y="20"/>
            <a:ext cx="1753171" cy="186924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24"/>
          <p:cNvSpPr/>
          <p:nvPr/>
        </p:nvSpPr>
        <p:spPr>
          <a:xfrm rot="10800000" flipH="1">
            <a:off x="6428794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24"/>
          <p:cNvSpPr/>
          <p:nvPr/>
        </p:nvSpPr>
        <p:spPr>
          <a:xfrm flipH="1">
            <a:off x="7795172" y="-6"/>
            <a:ext cx="1325282" cy="9919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9" name="Google Shape;6409;p24"/>
          <p:cNvGrpSpPr/>
          <p:nvPr/>
        </p:nvGrpSpPr>
        <p:grpSpPr>
          <a:xfrm rot="5400000" flipH="1">
            <a:off x="8089763" y="1111373"/>
            <a:ext cx="1486354" cy="622139"/>
            <a:chOff x="6713654" y="1083027"/>
            <a:chExt cx="1198286" cy="501563"/>
          </a:xfrm>
        </p:grpSpPr>
        <p:sp>
          <p:nvSpPr>
            <p:cNvPr id="6410" name="Google Shape;6410;p2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0" r:id="rId6"/>
    <p:sldLayoutId id="2147483662" r:id="rId7"/>
    <p:sldLayoutId id="21474836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320380" y="2827216"/>
            <a:ext cx="6658831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/>
              <a:t>NFT Tickets Technical Presentation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EVENT TICKET</a:t>
            </a: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1772577" y="4275674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BAMDE / LEMAIRE / PASSO-KAFACK / POPILLE / PRIEUR</a:t>
            </a:r>
            <a:endParaRPr sz="140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3544871" y="998823"/>
            <a:ext cx="1001021" cy="1258046"/>
            <a:chOff x="6315900" y="3686425"/>
            <a:chExt cx="601286" cy="691652"/>
          </a:xfrm>
        </p:grpSpPr>
        <p:grpSp>
          <p:nvGrpSpPr>
            <p:cNvPr id="7083" name="Google Shape;7083;p29"/>
            <p:cNvGrpSpPr/>
            <p:nvPr/>
          </p:nvGrpSpPr>
          <p:grpSpPr>
            <a:xfrm>
              <a:off x="6616538" y="3894164"/>
              <a:ext cx="299938" cy="483372"/>
              <a:chOff x="6616538" y="3894164"/>
              <a:chExt cx="299938" cy="483372"/>
            </a:xfrm>
          </p:grpSpPr>
          <p:sp>
            <p:nvSpPr>
              <p:cNvPr id="7084" name="Google Shape;708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45" name="Google Shape;764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7" name="Google Shape;7647;p29"/>
          <p:cNvGrpSpPr/>
          <p:nvPr/>
        </p:nvGrpSpPr>
        <p:grpSpPr>
          <a:xfrm>
            <a:off x="4598108" y="998823"/>
            <a:ext cx="1001021" cy="1258046"/>
            <a:chOff x="6315900" y="3686425"/>
            <a:chExt cx="601286" cy="691652"/>
          </a:xfrm>
        </p:grpSpPr>
        <p:grpSp>
          <p:nvGrpSpPr>
            <p:cNvPr id="7648" name="Google Shape;7648;p29"/>
            <p:cNvGrpSpPr/>
            <p:nvPr/>
          </p:nvGrpSpPr>
          <p:grpSpPr>
            <a:xfrm>
              <a:off x="6616538" y="3894164"/>
              <a:ext cx="299938" cy="483372"/>
              <a:chOff x="6616538" y="3894164"/>
              <a:chExt cx="299938" cy="483372"/>
            </a:xfrm>
          </p:grpSpPr>
          <p:sp>
            <p:nvSpPr>
              <p:cNvPr id="7649" name="Google Shape;7649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10" name="Google Shape;8210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29"/>
          <p:cNvGrpSpPr/>
          <p:nvPr/>
        </p:nvGrpSpPr>
        <p:grpSpPr>
          <a:xfrm>
            <a:off x="4072220" y="32937"/>
            <a:ext cx="1001021" cy="1258046"/>
            <a:chOff x="6315900" y="3686425"/>
            <a:chExt cx="601286" cy="691652"/>
          </a:xfrm>
        </p:grpSpPr>
        <p:grpSp>
          <p:nvGrpSpPr>
            <p:cNvPr id="8213" name="Google Shape;8213;p29"/>
            <p:cNvGrpSpPr/>
            <p:nvPr/>
          </p:nvGrpSpPr>
          <p:grpSpPr>
            <a:xfrm>
              <a:off x="6616538" y="3894164"/>
              <a:ext cx="299938" cy="483372"/>
              <a:chOff x="6616538" y="3894164"/>
              <a:chExt cx="299938" cy="483372"/>
            </a:xfrm>
          </p:grpSpPr>
          <p:sp>
            <p:nvSpPr>
              <p:cNvPr id="8214" name="Google Shape;821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75" name="Google Shape;877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EPF (école d'ingénieurs) — Wikipédia">
            <a:extLst>
              <a:ext uri="{FF2B5EF4-FFF2-40B4-BE49-F238E27FC236}">
                <a16:creationId xmlns:a16="http://schemas.microsoft.com/office/drawing/2014/main" id="{5F4CFD8A-F79A-1ACC-2F20-CD36505B8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4" y="10255"/>
            <a:ext cx="921626" cy="84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811;p32">
            <a:extLst>
              <a:ext uri="{FF2B5EF4-FFF2-40B4-BE49-F238E27FC236}">
                <a16:creationId xmlns:a16="http://schemas.microsoft.com/office/drawing/2014/main" id="{8EFFD25C-7ECB-CF6F-65AF-AA2D4EEA249E}"/>
              </a:ext>
            </a:extLst>
          </p:cNvPr>
          <p:cNvSpPr txBox="1">
            <a:spLocks/>
          </p:cNvSpPr>
          <p:nvPr/>
        </p:nvSpPr>
        <p:spPr>
          <a:xfrm>
            <a:off x="2061657" y="260352"/>
            <a:ext cx="4288433" cy="65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"/>
              <a:t>Technology used</a:t>
            </a:r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344874D-A547-7BDA-319F-FF1353AE8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56" y="3296971"/>
            <a:ext cx="3480408" cy="107923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12DF628-3829-E0B0-D403-05410F914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137" y="3240993"/>
            <a:ext cx="3201458" cy="1280583"/>
          </a:xfrm>
          <a:prstGeom prst="rect">
            <a:avLst/>
          </a:prstGeom>
        </p:spPr>
      </p:pic>
      <p:sp>
        <p:nvSpPr>
          <p:cNvPr id="14" name="Google Shape;9348;p37">
            <a:extLst>
              <a:ext uri="{FF2B5EF4-FFF2-40B4-BE49-F238E27FC236}">
                <a16:creationId xmlns:a16="http://schemas.microsoft.com/office/drawing/2014/main" id="{634110F6-12C2-1122-ED28-B064762AD3DC}"/>
              </a:ext>
            </a:extLst>
          </p:cNvPr>
          <p:cNvSpPr txBox="1">
            <a:spLocks/>
          </p:cNvSpPr>
          <p:nvPr/>
        </p:nvSpPr>
        <p:spPr>
          <a:xfrm>
            <a:off x="705230" y="2382683"/>
            <a:ext cx="7726118" cy="60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As a temporary solution, we store them locally. The final aim would be to fully automatize the process</a:t>
            </a:r>
          </a:p>
        </p:txBody>
      </p:sp>
      <p:sp>
        <p:nvSpPr>
          <p:cNvPr id="17" name="Google Shape;9348;p37">
            <a:extLst>
              <a:ext uri="{FF2B5EF4-FFF2-40B4-BE49-F238E27FC236}">
                <a16:creationId xmlns:a16="http://schemas.microsoft.com/office/drawing/2014/main" id="{F54B0AAC-189F-72C7-3A6B-B976BB732828}"/>
              </a:ext>
            </a:extLst>
          </p:cNvPr>
          <p:cNvSpPr txBox="1">
            <a:spLocks/>
          </p:cNvSpPr>
          <p:nvPr/>
        </p:nvSpPr>
        <p:spPr>
          <a:xfrm>
            <a:off x="708941" y="1337560"/>
            <a:ext cx="7605326" cy="1087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 algn="l"/>
            <a:r>
              <a:rPr lang="en-US" sz="2000" u="sng" dirty="0"/>
              <a:t>A picture :</a:t>
            </a:r>
            <a:r>
              <a:rPr lang="en-US" sz="2000" dirty="0"/>
              <a:t> The ticket in PNG format</a:t>
            </a:r>
          </a:p>
          <a:p>
            <a:pPr marL="0" indent="0" algn="l">
              <a:spcAft>
                <a:spcPts val="1200"/>
              </a:spcAft>
            </a:pPr>
            <a:r>
              <a:rPr lang="en-US" sz="2000" u="sng" dirty="0"/>
              <a:t>A JSON :</a:t>
            </a:r>
            <a:r>
              <a:rPr lang="en-US" sz="2000" dirty="0"/>
              <a:t> Information related to the ticket used for NFT minting</a:t>
            </a:r>
          </a:p>
        </p:txBody>
      </p:sp>
      <p:sp>
        <p:nvSpPr>
          <p:cNvPr id="18" name="Google Shape;9348;p37">
            <a:extLst>
              <a:ext uri="{FF2B5EF4-FFF2-40B4-BE49-F238E27FC236}">
                <a16:creationId xmlns:a16="http://schemas.microsoft.com/office/drawing/2014/main" id="{41214DFE-394D-0E13-D7F2-924EB3F3CCB8}"/>
              </a:ext>
            </a:extLst>
          </p:cNvPr>
          <p:cNvSpPr txBox="1">
            <a:spLocks/>
          </p:cNvSpPr>
          <p:nvPr/>
        </p:nvSpPr>
        <p:spPr>
          <a:xfrm>
            <a:off x="705230" y="1076269"/>
            <a:ext cx="7726118" cy="314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/>
              <a:t>The package outputs are:</a:t>
            </a:r>
          </a:p>
        </p:txBody>
      </p:sp>
    </p:spTree>
    <p:extLst>
      <p:ext uri="{BB962C8B-B14F-4D97-AF65-F5344CB8AC3E}">
        <p14:creationId xmlns:p14="http://schemas.microsoft.com/office/powerpoint/2010/main" val="314633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3" name="Google Shape;11143;p4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TECHNOLOGY USED FOR NFT</a:t>
            </a:r>
          </a:p>
        </p:txBody>
      </p:sp>
      <p:sp>
        <p:nvSpPr>
          <p:cNvPr id="11144" name="Google Shape;11144;p4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37"/>
          <p:cNvSpPr txBox="1">
            <a:spLocks noGrp="1"/>
          </p:cNvSpPr>
          <p:nvPr>
            <p:ph type="title"/>
          </p:nvPr>
        </p:nvSpPr>
        <p:spPr>
          <a:xfrm>
            <a:off x="707852" y="342401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used</a:t>
            </a:r>
            <a:endParaRPr/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1"/>
          </p:nvPr>
        </p:nvSpPr>
        <p:spPr>
          <a:xfrm>
            <a:off x="438713" y="2970311"/>
            <a:ext cx="2733520" cy="1471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NFT distribution platform empowering creators, developers and marketplaces to store, manage and monetize their content across any blockchain</a:t>
            </a:r>
          </a:p>
        </p:txBody>
      </p:sp>
      <p:sp>
        <p:nvSpPr>
          <p:cNvPr id="9347" name="Google Shape;9347;p37"/>
          <p:cNvSpPr txBox="1">
            <a:spLocks noGrp="1"/>
          </p:cNvSpPr>
          <p:nvPr>
            <p:ph type="subTitle" idx="3"/>
          </p:nvPr>
        </p:nvSpPr>
        <p:spPr>
          <a:xfrm>
            <a:off x="6428700" y="2788812"/>
            <a:ext cx="2329710" cy="12433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powerful blockchain developer platform providing a suite of developer tools</a:t>
            </a:r>
          </a:p>
        </p:txBody>
      </p:sp>
      <p:sp>
        <p:nvSpPr>
          <p:cNvPr id="9348" name="Google Shape;9348;p37"/>
          <p:cNvSpPr txBox="1">
            <a:spLocks noGrp="1"/>
          </p:cNvSpPr>
          <p:nvPr>
            <p:ph type="subTitle" idx="5"/>
          </p:nvPr>
        </p:nvSpPr>
        <p:spPr>
          <a:xfrm>
            <a:off x="3473114" y="2760648"/>
            <a:ext cx="2527925" cy="1471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Provide a key vault, secure login, token wallet, and token exchange to manage the digital assets</a:t>
            </a:r>
          </a:p>
        </p:txBody>
      </p:sp>
      <p:sp>
        <p:nvSpPr>
          <p:cNvPr id="9693" name="Google Shape;9693;p37"/>
          <p:cNvSpPr txBox="1">
            <a:spLocks noGrp="1"/>
          </p:cNvSpPr>
          <p:nvPr>
            <p:ph type="subTitle" idx="2"/>
          </p:nvPr>
        </p:nvSpPr>
        <p:spPr>
          <a:xfrm>
            <a:off x="884464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PINATA</a:t>
            </a:r>
            <a:endParaRPr/>
          </a:p>
        </p:txBody>
      </p:sp>
      <p:sp>
        <p:nvSpPr>
          <p:cNvPr id="9694" name="Google Shape;9694;p37"/>
          <p:cNvSpPr txBox="1">
            <a:spLocks noGrp="1"/>
          </p:cNvSpPr>
          <p:nvPr>
            <p:ph type="subTitle" idx="4"/>
          </p:nvPr>
        </p:nvSpPr>
        <p:spPr>
          <a:xfrm>
            <a:off x="6593955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ALCHEMY</a:t>
            </a:r>
            <a:endParaRPr/>
          </a:p>
        </p:txBody>
      </p:sp>
      <p:sp>
        <p:nvSpPr>
          <p:cNvPr id="9695" name="Google Shape;9695;p37"/>
          <p:cNvSpPr txBox="1">
            <a:spLocks noGrp="1"/>
          </p:cNvSpPr>
          <p:nvPr>
            <p:ph type="subTitle" idx="6"/>
          </p:nvPr>
        </p:nvSpPr>
        <p:spPr>
          <a:xfrm>
            <a:off x="3853696" y="2158135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METAMASK</a:t>
            </a:r>
            <a:endParaRPr/>
          </a:p>
        </p:txBody>
      </p:sp>
      <p:pic>
        <p:nvPicPr>
          <p:cNvPr id="1026" name="Picture 2" descr="🦙 Pinata IPFS Manager - New Plugin from Zeroqode - Zeroqode Forum">
            <a:extLst>
              <a:ext uri="{FF2B5EF4-FFF2-40B4-BE49-F238E27FC236}">
                <a16:creationId xmlns:a16="http://schemas.microsoft.com/office/drawing/2014/main" id="{CA4E499C-8065-0BFD-618B-C4B627A54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046" y="1339162"/>
            <a:ext cx="774853" cy="774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Mask Logo PNG Transparent &amp; SVG Vector - Freebie Supply">
            <a:extLst>
              <a:ext uri="{FF2B5EF4-FFF2-40B4-BE49-F238E27FC236}">
                <a16:creationId xmlns:a16="http://schemas.microsoft.com/office/drawing/2014/main" id="{C90213F2-EDD1-F2C7-4AED-698EB5AA1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7008" y="1391318"/>
            <a:ext cx="730229" cy="759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lchemy NFT API Beta Access Request">
            <a:extLst>
              <a:ext uri="{FF2B5EF4-FFF2-40B4-BE49-F238E27FC236}">
                <a16:creationId xmlns:a16="http://schemas.microsoft.com/office/drawing/2014/main" id="{F78196B5-5A45-F520-CA89-7DD0334DC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539" y="1441538"/>
            <a:ext cx="759531" cy="759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8" name="Google Shape;9348;p37"/>
          <p:cNvSpPr txBox="1">
            <a:spLocks noGrp="1"/>
          </p:cNvSpPr>
          <p:nvPr>
            <p:ph type="subTitle" idx="5"/>
          </p:nvPr>
        </p:nvSpPr>
        <p:spPr>
          <a:xfrm>
            <a:off x="708940" y="918800"/>
            <a:ext cx="7901659" cy="13403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Creates an NFT and mint it using the NFT package with </a:t>
            </a:r>
            <a:r>
              <a:rPr lang="en-US" sz="2000" dirty="0" err="1"/>
              <a:t>npm</a:t>
            </a:r>
            <a:endParaRPr lang="en-US" sz="2000" dirty="0"/>
          </a:p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Package inputs are :</a:t>
            </a:r>
          </a:p>
        </p:txBody>
      </p:sp>
      <p:sp>
        <p:nvSpPr>
          <p:cNvPr id="8" name="Google Shape;8811;p32">
            <a:extLst>
              <a:ext uri="{FF2B5EF4-FFF2-40B4-BE49-F238E27FC236}">
                <a16:creationId xmlns:a16="http://schemas.microsoft.com/office/drawing/2014/main" id="{8B96614B-B3E1-C656-E1E7-34017B81F356}"/>
              </a:ext>
            </a:extLst>
          </p:cNvPr>
          <p:cNvSpPr txBox="1">
            <a:spLocks/>
          </p:cNvSpPr>
          <p:nvPr/>
        </p:nvSpPr>
        <p:spPr>
          <a:xfrm>
            <a:off x="2010355" y="114879"/>
            <a:ext cx="5123290" cy="65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" dirty="0"/>
              <a:t>NFT Creation &amp; Minting</a:t>
            </a:r>
            <a:endParaRPr lang="fr-FR" dirty="0"/>
          </a:p>
        </p:txBody>
      </p:sp>
      <p:sp>
        <p:nvSpPr>
          <p:cNvPr id="11" name="Google Shape;9348;p37">
            <a:extLst>
              <a:ext uri="{FF2B5EF4-FFF2-40B4-BE49-F238E27FC236}">
                <a16:creationId xmlns:a16="http://schemas.microsoft.com/office/drawing/2014/main" id="{3B0FFF85-9F83-F0B2-07C2-0C1AC118BECC}"/>
              </a:ext>
            </a:extLst>
          </p:cNvPr>
          <p:cNvSpPr txBox="1">
            <a:spLocks/>
          </p:cNvSpPr>
          <p:nvPr/>
        </p:nvSpPr>
        <p:spPr>
          <a:xfrm>
            <a:off x="533401" y="2071114"/>
            <a:ext cx="7780865" cy="742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n-US" sz="2000" dirty="0"/>
              <a:t>A Mumbai valid wallet private key (using </a:t>
            </a:r>
            <a:r>
              <a:rPr lang="en-US" sz="2000" dirty="0" err="1"/>
              <a:t>Metamask</a:t>
            </a:r>
            <a:r>
              <a:rPr lang="en-US" sz="2000" dirty="0"/>
              <a:t> in our case)</a:t>
            </a:r>
          </a:p>
          <a:p>
            <a:pPr marL="342900" indent="-342900" algn="l">
              <a:buFontTx/>
              <a:buChar char="-"/>
            </a:pPr>
            <a:r>
              <a:rPr lang="en-US" sz="2000" dirty="0"/>
              <a:t>An account on Pinata to host our ticket PNG and JSON file</a:t>
            </a:r>
          </a:p>
          <a:p>
            <a:pPr marL="0" indent="0" algn="l"/>
            <a:endParaRPr lang="en-US" sz="2000" dirty="0"/>
          </a:p>
        </p:txBody>
      </p:sp>
      <p:sp>
        <p:nvSpPr>
          <p:cNvPr id="14" name="Google Shape;9348;p37">
            <a:extLst>
              <a:ext uri="{FF2B5EF4-FFF2-40B4-BE49-F238E27FC236}">
                <a16:creationId xmlns:a16="http://schemas.microsoft.com/office/drawing/2014/main" id="{2F3FCCD8-AA85-2DC0-5EAF-CD86D8729B79}"/>
              </a:ext>
            </a:extLst>
          </p:cNvPr>
          <p:cNvSpPr txBox="1">
            <a:spLocks/>
          </p:cNvSpPr>
          <p:nvPr/>
        </p:nvSpPr>
        <p:spPr>
          <a:xfrm>
            <a:off x="490526" y="3161413"/>
            <a:ext cx="8182419" cy="134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Deploy your smart contract on the Mumbai network using your </a:t>
            </a:r>
            <a:r>
              <a:rPr lang="en-US" sz="2000" dirty="0" err="1"/>
              <a:t>Metamask</a:t>
            </a:r>
            <a:r>
              <a:rPr lang="en-US" sz="2000" dirty="0"/>
              <a:t> wallet</a:t>
            </a:r>
          </a:p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Run the Mint function after uploading your metadata &amp; image on Pinata</a:t>
            </a:r>
          </a:p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Check your NFT creation on OPENSEA</a:t>
            </a:r>
          </a:p>
        </p:txBody>
      </p:sp>
    </p:spTree>
    <p:extLst>
      <p:ext uri="{BB962C8B-B14F-4D97-AF65-F5344CB8AC3E}">
        <p14:creationId xmlns:p14="http://schemas.microsoft.com/office/powerpoint/2010/main" val="4002537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3" name="Google Shape;11143;p44"/>
          <p:cNvSpPr txBox="1">
            <a:spLocks noGrp="1"/>
          </p:cNvSpPr>
          <p:nvPr>
            <p:ph type="title"/>
          </p:nvPr>
        </p:nvSpPr>
        <p:spPr>
          <a:xfrm>
            <a:off x="713250" y="2464606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IDEAS FOR THE FUTURE</a:t>
            </a:r>
          </a:p>
        </p:txBody>
      </p:sp>
      <p:sp>
        <p:nvSpPr>
          <p:cNvPr id="11144" name="Google Shape;11144;p4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3659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37"/>
          <p:cNvSpPr txBox="1">
            <a:spLocks noGrp="1"/>
          </p:cNvSpPr>
          <p:nvPr>
            <p:ph type="title"/>
          </p:nvPr>
        </p:nvSpPr>
        <p:spPr>
          <a:xfrm>
            <a:off x="713250" y="183073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For the future</a:t>
            </a:r>
            <a:endParaRPr lang="en-US" dirty="0"/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1"/>
          </p:nvPr>
        </p:nvSpPr>
        <p:spPr>
          <a:xfrm>
            <a:off x="418140" y="1546008"/>
            <a:ext cx="8408181" cy="30398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Use the QR-code to identify the information related to the ticket generated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Automatize the creation of the unique image related to the event (DALL E)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 link between our package and the NFT generator ensuring that the whole process is fully automated from the creation of the ticket to its minting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an app where customers will be able to generate events and make a reservation (Front-end &amp; Back-end)</a:t>
            </a:r>
          </a:p>
        </p:txBody>
      </p:sp>
    </p:spTree>
    <p:extLst>
      <p:ext uri="{BB962C8B-B14F-4D97-AF65-F5344CB8AC3E}">
        <p14:creationId xmlns:p14="http://schemas.microsoft.com/office/powerpoint/2010/main" val="2353794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4" name="Google Shape;15414;p64"/>
          <p:cNvGrpSpPr/>
          <p:nvPr/>
        </p:nvGrpSpPr>
        <p:grpSpPr>
          <a:xfrm>
            <a:off x="4909229" y="2976812"/>
            <a:ext cx="387661" cy="387661"/>
            <a:chOff x="1379798" y="1723250"/>
            <a:chExt cx="397887" cy="397887"/>
          </a:xfrm>
        </p:grpSpPr>
        <p:sp>
          <p:nvSpPr>
            <p:cNvPr id="15415" name="Google Shape;1541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9" name="Google Shape;15419;p64"/>
          <p:cNvGrpSpPr/>
          <p:nvPr/>
        </p:nvGrpSpPr>
        <p:grpSpPr>
          <a:xfrm>
            <a:off x="3847108" y="2976812"/>
            <a:ext cx="387681" cy="387661"/>
            <a:chOff x="266768" y="1721375"/>
            <a:chExt cx="397907" cy="397887"/>
          </a:xfrm>
        </p:grpSpPr>
        <p:sp>
          <p:nvSpPr>
            <p:cNvPr id="15420" name="Google Shape;15420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2" name="Google Shape;15422;p64"/>
          <p:cNvGrpSpPr/>
          <p:nvPr/>
        </p:nvGrpSpPr>
        <p:grpSpPr>
          <a:xfrm>
            <a:off x="4378189" y="2976812"/>
            <a:ext cx="387641" cy="387661"/>
            <a:chOff x="864491" y="1723250"/>
            <a:chExt cx="397866" cy="397887"/>
          </a:xfrm>
        </p:grpSpPr>
        <p:sp>
          <p:nvSpPr>
            <p:cNvPr id="15423" name="Google Shape;15423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B4ACAD-1B54-5A8D-554D-5D89745A670A}"/>
              </a:ext>
            </a:extLst>
          </p:cNvPr>
          <p:cNvSpPr/>
          <p:nvPr/>
        </p:nvSpPr>
        <p:spPr>
          <a:xfrm>
            <a:off x="2766150" y="2571750"/>
            <a:ext cx="3968137" cy="1935775"/>
          </a:xfrm>
          <a:prstGeom prst="rect">
            <a:avLst/>
          </a:prstGeom>
          <a:solidFill>
            <a:srgbClr val="F4F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10" name="Google Shape;15410;p64"/>
          <p:cNvSpPr txBox="1">
            <a:spLocks noGrp="1"/>
          </p:cNvSpPr>
          <p:nvPr>
            <p:ph type="title"/>
          </p:nvPr>
        </p:nvSpPr>
        <p:spPr>
          <a:xfrm>
            <a:off x="2001639" y="1340969"/>
            <a:ext cx="5140722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your attention!</a:t>
            </a:r>
            <a:endParaRPr/>
          </a:p>
        </p:txBody>
      </p:sp>
      <p:sp>
        <p:nvSpPr>
          <p:cNvPr id="15412" name="Google Shape;15412;p64"/>
          <p:cNvSpPr txBox="1">
            <a:spLocks noGrp="1"/>
          </p:cNvSpPr>
          <p:nvPr>
            <p:ph type="subTitle" idx="2"/>
          </p:nvPr>
        </p:nvSpPr>
        <p:spPr>
          <a:xfrm>
            <a:off x="2793750" y="3369537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5" name="Google Shape;7081;p29">
            <a:extLst>
              <a:ext uri="{FF2B5EF4-FFF2-40B4-BE49-F238E27FC236}">
                <a16:creationId xmlns:a16="http://schemas.microsoft.com/office/drawing/2014/main" id="{ED29B145-947C-3950-D706-1DD631CE27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1407" y="4575397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BAMDE / LEMAIRE / PASSO-KAFACK / POPILLE / PRIEUR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33"/>
          <p:cNvSpPr txBox="1">
            <a:spLocks noGrp="1"/>
          </p:cNvSpPr>
          <p:nvPr>
            <p:ph type="subTitle" idx="1"/>
          </p:nvPr>
        </p:nvSpPr>
        <p:spPr>
          <a:xfrm>
            <a:off x="3093836" y="837371"/>
            <a:ext cx="6081582" cy="4672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Creating immutable, unique and interactive NFT Tickets which would be scanned to gain access to various events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Creating personalized tickets by adding original and rare contents. Such as AI created image or buying a dedicated moment of the event making them collectable.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>
                <a:sym typeface="Wingdings" panose="05000000000000000000" pitchFamily="2" charset="2"/>
              </a:rPr>
              <a:t>Limiting possible abuses of misappropriation of event tickets such as black marketing &amp; fake identification.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>
                <a:sym typeface="Wingdings" panose="05000000000000000000" pitchFamily="2" charset="2"/>
              </a:rPr>
              <a:t>Keeping better record of attendance by utilizing the blockchain as a ledger.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ym typeface="Wingdings" panose="05000000000000000000" pitchFamily="2" charset="2"/>
              </a:rPr>
              <a:t>.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endParaRPr lang="en-US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3291824" y="106025"/>
            <a:ext cx="2940000" cy="7128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grpSp>
        <p:nvGrpSpPr>
          <p:cNvPr id="8986" name="Google Shape;8986;p33"/>
          <p:cNvGrpSpPr/>
          <p:nvPr/>
        </p:nvGrpSpPr>
        <p:grpSpPr>
          <a:xfrm>
            <a:off x="0" y="1096229"/>
            <a:ext cx="3463324" cy="2762150"/>
            <a:chOff x="593066" y="951257"/>
            <a:chExt cx="4063694" cy="3240971"/>
          </a:xfrm>
        </p:grpSpPr>
        <p:sp>
          <p:nvSpPr>
            <p:cNvPr id="8987" name="Google Shape;8987;p33"/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3"/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3"/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3"/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3"/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3"/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3"/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3"/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3"/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3"/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3"/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3"/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3"/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3"/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3"/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3"/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3"/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3"/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3"/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3"/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3"/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3"/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3"/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3"/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3"/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3"/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3"/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3"/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3"/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3"/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3"/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3"/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3"/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3"/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3"/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3"/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3"/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3"/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3"/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3"/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3"/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3"/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3"/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3"/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3"/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3"/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3"/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3"/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3"/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3"/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3"/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3"/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3"/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3"/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3"/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3"/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3"/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3"/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3"/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3"/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3"/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3"/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3"/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3"/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3"/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3"/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3"/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3"/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3"/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3"/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3"/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8" name="Google Shape;9058;p33"/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059" name="Google Shape;9059;p33"/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3"/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3"/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3"/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3"/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3"/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3"/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66" name="Google Shape;9066;p33"/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7" name="Google Shape;9067;p33"/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068" name="Google Shape;9068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3" name="Google Shape;9073;p33"/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074" name="Google Shape;9074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7" name="Google Shape;8787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788" name="Google Shape;8788;p31"/>
          <p:cNvSpPr txBox="1">
            <a:spLocks noGrp="1"/>
          </p:cNvSpPr>
          <p:nvPr>
            <p:ph type="title" idx="2"/>
          </p:nvPr>
        </p:nvSpPr>
        <p:spPr>
          <a:xfrm>
            <a:off x="713225" y="2574037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790" name="Google Shape;8790;p31"/>
          <p:cNvSpPr txBox="1">
            <a:spLocks noGrp="1"/>
          </p:cNvSpPr>
          <p:nvPr>
            <p:ph type="subTitle" idx="3"/>
          </p:nvPr>
        </p:nvSpPr>
        <p:spPr>
          <a:xfrm>
            <a:off x="713225" y="2937127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OF THE TICKET</a:t>
            </a:r>
            <a:endParaRPr/>
          </a:p>
        </p:txBody>
      </p:sp>
      <p:sp>
        <p:nvSpPr>
          <p:cNvPr id="8791" name="Google Shape;8791;p31"/>
          <p:cNvSpPr txBox="1">
            <a:spLocks noGrp="1"/>
          </p:cNvSpPr>
          <p:nvPr>
            <p:ph type="title" idx="4"/>
          </p:nvPr>
        </p:nvSpPr>
        <p:spPr>
          <a:xfrm>
            <a:off x="3305706" y="2574002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793" name="Google Shape;8793;p31"/>
          <p:cNvSpPr txBox="1">
            <a:spLocks noGrp="1"/>
          </p:cNvSpPr>
          <p:nvPr>
            <p:ph type="subTitle" idx="6"/>
          </p:nvPr>
        </p:nvSpPr>
        <p:spPr>
          <a:xfrm>
            <a:off x="3305686" y="2937127"/>
            <a:ext cx="246715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TECHNOLOGY USED FOR TICKET CREATION</a:t>
            </a:r>
          </a:p>
        </p:txBody>
      </p:sp>
      <p:sp>
        <p:nvSpPr>
          <p:cNvPr id="8794" name="Google Shape;8794;p31"/>
          <p:cNvSpPr txBox="1">
            <a:spLocks noGrp="1"/>
          </p:cNvSpPr>
          <p:nvPr>
            <p:ph type="title" idx="7"/>
          </p:nvPr>
        </p:nvSpPr>
        <p:spPr>
          <a:xfrm>
            <a:off x="6294748" y="2574002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96" name="Google Shape;8796;p31"/>
          <p:cNvSpPr txBox="1">
            <a:spLocks noGrp="1"/>
          </p:cNvSpPr>
          <p:nvPr>
            <p:ph type="subTitle" idx="9"/>
          </p:nvPr>
        </p:nvSpPr>
        <p:spPr>
          <a:xfrm>
            <a:off x="6294725" y="2937127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TECHNOLOGY USED FOR NFT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VISUAL OF THE TICKET</a:t>
            </a:r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F384CE6-4A6B-CEC1-9E85-88C2F2E63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098" y="1127678"/>
            <a:ext cx="6937803" cy="2151336"/>
          </a:xfrm>
          <a:prstGeom prst="rect">
            <a:avLst/>
          </a:prstGeom>
        </p:spPr>
      </p:pic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2165222" y="65749"/>
            <a:ext cx="4288433" cy="658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Template the ticket</a:t>
            </a:r>
            <a:endParaRPr dirty="0"/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326DA0EE-4F09-EE91-04A3-8193C719520A}"/>
              </a:ext>
            </a:extLst>
          </p:cNvPr>
          <p:cNvCxnSpPr>
            <a:cxnSpLocks/>
          </p:cNvCxnSpPr>
          <p:nvPr/>
        </p:nvCxnSpPr>
        <p:spPr>
          <a:xfrm flipV="1">
            <a:off x="4489101" y="1036554"/>
            <a:ext cx="447251" cy="792246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661BDC4-FDDD-DC0A-5F79-F53DC0CAF13F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4224057" y="2566227"/>
            <a:ext cx="347942" cy="885534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818D8F6D-6423-591E-2137-392B097C580E}"/>
              </a:ext>
            </a:extLst>
          </p:cNvPr>
          <p:cNvCxnSpPr>
            <a:cxnSpLocks/>
          </p:cNvCxnSpPr>
          <p:nvPr/>
        </p:nvCxnSpPr>
        <p:spPr>
          <a:xfrm>
            <a:off x="7126164" y="3008994"/>
            <a:ext cx="102782" cy="429547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62767267-0A36-4564-2AD5-6EAD2A6063AD}"/>
              </a:ext>
            </a:extLst>
          </p:cNvPr>
          <p:cNvCxnSpPr>
            <a:cxnSpLocks/>
          </p:cNvCxnSpPr>
          <p:nvPr/>
        </p:nvCxnSpPr>
        <p:spPr>
          <a:xfrm flipH="1" flipV="1">
            <a:off x="936774" y="1670436"/>
            <a:ext cx="361464" cy="33371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FA8E123F-A181-7BFC-B2C3-1BCF0B2B28DF}"/>
              </a:ext>
            </a:extLst>
          </p:cNvPr>
          <p:cNvCxnSpPr>
            <a:cxnSpLocks/>
          </p:cNvCxnSpPr>
          <p:nvPr/>
        </p:nvCxnSpPr>
        <p:spPr>
          <a:xfrm flipV="1">
            <a:off x="2165222" y="1036554"/>
            <a:ext cx="140133" cy="469710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8810;p32">
            <a:extLst>
              <a:ext uri="{FF2B5EF4-FFF2-40B4-BE49-F238E27FC236}">
                <a16:creationId xmlns:a16="http://schemas.microsoft.com/office/drawing/2014/main" id="{2DDD5701-A3C5-189C-8733-036508EC9F6F}"/>
              </a:ext>
            </a:extLst>
          </p:cNvPr>
          <p:cNvSpPr txBox="1">
            <a:spLocks/>
          </p:cNvSpPr>
          <p:nvPr/>
        </p:nvSpPr>
        <p:spPr>
          <a:xfrm>
            <a:off x="4918388" y="755181"/>
            <a:ext cx="933157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Title</a:t>
            </a:r>
          </a:p>
        </p:txBody>
      </p:sp>
      <p:sp>
        <p:nvSpPr>
          <p:cNvPr id="22" name="Google Shape;8810;p32">
            <a:extLst>
              <a:ext uri="{FF2B5EF4-FFF2-40B4-BE49-F238E27FC236}">
                <a16:creationId xmlns:a16="http://schemas.microsoft.com/office/drawing/2014/main" id="{53EF1035-7D68-BD5D-C5B4-A688CA861545}"/>
              </a:ext>
            </a:extLst>
          </p:cNvPr>
          <p:cNvSpPr txBox="1">
            <a:spLocks/>
          </p:cNvSpPr>
          <p:nvPr/>
        </p:nvSpPr>
        <p:spPr>
          <a:xfrm>
            <a:off x="4105420" y="3451761"/>
            <a:ext cx="933157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Subtitle</a:t>
            </a:r>
          </a:p>
        </p:txBody>
      </p:sp>
      <p:sp>
        <p:nvSpPr>
          <p:cNvPr id="23" name="Google Shape;8810;p32">
            <a:extLst>
              <a:ext uri="{FF2B5EF4-FFF2-40B4-BE49-F238E27FC236}">
                <a16:creationId xmlns:a16="http://schemas.microsoft.com/office/drawing/2014/main" id="{1F39CE0D-10A5-0552-04AF-8FAE19CE144C}"/>
              </a:ext>
            </a:extLst>
          </p:cNvPr>
          <p:cNvSpPr txBox="1">
            <a:spLocks/>
          </p:cNvSpPr>
          <p:nvPr/>
        </p:nvSpPr>
        <p:spPr>
          <a:xfrm>
            <a:off x="6383673" y="3396421"/>
            <a:ext cx="2403938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Personalized picture related to the event</a:t>
            </a:r>
          </a:p>
        </p:txBody>
      </p:sp>
      <p:sp>
        <p:nvSpPr>
          <p:cNvPr id="24" name="Google Shape;8810;p32">
            <a:extLst>
              <a:ext uri="{FF2B5EF4-FFF2-40B4-BE49-F238E27FC236}">
                <a16:creationId xmlns:a16="http://schemas.microsoft.com/office/drawing/2014/main" id="{48FCCDD3-A348-8E98-69F8-458E5DCE6886}"/>
              </a:ext>
            </a:extLst>
          </p:cNvPr>
          <p:cNvSpPr txBox="1">
            <a:spLocks/>
          </p:cNvSpPr>
          <p:nvPr/>
        </p:nvSpPr>
        <p:spPr>
          <a:xfrm>
            <a:off x="325551" y="2674429"/>
            <a:ext cx="1839671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Hour</a:t>
            </a:r>
          </a:p>
        </p:txBody>
      </p:sp>
      <p:sp>
        <p:nvSpPr>
          <p:cNvPr id="25" name="Google Shape;8810;p32">
            <a:extLst>
              <a:ext uri="{FF2B5EF4-FFF2-40B4-BE49-F238E27FC236}">
                <a16:creationId xmlns:a16="http://schemas.microsoft.com/office/drawing/2014/main" id="{E189DC14-E0F3-FD06-DB3A-2F9658290C82}"/>
              </a:ext>
            </a:extLst>
          </p:cNvPr>
          <p:cNvSpPr txBox="1">
            <a:spLocks/>
          </p:cNvSpPr>
          <p:nvPr/>
        </p:nvSpPr>
        <p:spPr>
          <a:xfrm>
            <a:off x="2165222" y="716000"/>
            <a:ext cx="1839671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Date</a:t>
            </a: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FAACD2A0-7E36-EC8C-F678-EF81F01D9586}"/>
              </a:ext>
            </a:extLst>
          </p:cNvPr>
          <p:cNvCxnSpPr>
            <a:cxnSpLocks/>
          </p:cNvCxnSpPr>
          <p:nvPr/>
        </p:nvCxnSpPr>
        <p:spPr>
          <a:xfrm flipH="1">
            <a:off x="1558358" y="3246560"/>
            <a:ext cx="111534" cy="299722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Google Shape;8810;p32">
            <a:extLst>
              <a:ext uri="{FF2B5EF4-FFF2-40B4-BE49-F238E27FC236}">
                <a16:creationId xmlns:a16="http://schemas.microsoft.com/office/drawing/2014/main" id="{F2241939-5DA2-7C9E-65D6-EC000FC4F9F4}"/>
              </a:ext>
            </a:extLst>
          </p:cNvPr>
          <p:cNvSpPr txBox="1">
            <a:spLocks/>
          </p:cNvSpPr>
          <p:nvPr/>
        </p:nvSpPr>
        <p:spPr>
          <a:xfrm>
            <a:off x="29658" y="1300425"/>
            <a:ext cx="1839671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QR Code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url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8C5937D1-4A8B-DADF-D841-14DA9F331B45}"/>
              </a:ext>
            </a:extLst>
          </p:cNvPr>
          <p:cNvCxnSpPr>
            <a:cxnSpLocks/>
          </p:cNvCxnSpPr>
          <p:nvPr/>
        </p:nvCxnSpPr>
        <p:spPr>
          <a:xfrm flipH="1" flipV="1">
            <a:off x="1435703" y="846084"/>
            <a:ext cx="245311" cy="380941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8810;p32">
            <a:extLst>
              <a:ext uri="{FF2B5EF4-FFF2-40B4-BE49-F238E27FC236}">
                <a16:creationId xmlns:a16="http://schemas.microsoft.com/office/drawing/2014/main" id="{9FBAD261-80A5-4DF1-A0BE-C69593A6F435}"/>
              </a:ext>
            </a:extLst>
          </p:cNvPr>
          <p:cNvSpPr txBox="1">
            <a:spLocks/>
          </p:cNvSpPr>
          <p:nvPr/>
        </p:nvSpPr>
        <p:spPr>
          <a:xfrm>
            <a:off x="279869" y="549342"/>
            <a:ext cx="1646457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Ticket Number</a:t>
            </a:r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10BB922E-6914-67E3-C953-5BC080F0FA39}"/>
              </a:ext>
            </a:extLst>
          </p:cNvPr>
          <p:cNvCxnSpPr>
            <a:cxnSpLocks/>
          </p:cNvCxnSpPr>
          <p:nvPr/>
        </p:nvCxnSpPr>
        <p:spPr>
          <a:xfrm flipH="1">
            <a:off x="949493" y="2798859"/>
            <a:ext cx="545352" cy="81409"/>
          </a:xfrm>
          <a:prstGeom prst="line">
            <a:avLst/>
          </a:prstGeom>
          <a:ln w="28575">
            <a:solidFill>
              <a:srgbClr val="FFC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8810;p32">
            <a:extLst>
              <a:ext uri="{FF2B5EF4-FFF2-40B4-BE49-F238E27FC236}">
                <a16:creationId xmlns:a16="http://schemas.microsoft.com/office/drawing/2014/main" id="{2D8EAE1A-5878-A74A-90C9-3F4BFCDA633F}"/>
              </a:ext>
            </a:extLst>
          </p:cNvPr>
          <p:cNvSpPr txBox="1">
            <a:spLocks/>
          </p:cNvSpPr>
          <p:nvPr/>
        </p:nvSpPr>
        <p:spPr>
          <a:xfrm>
            <a:off x="1222169" y="3451761"/>
            <a:ext cx="1839671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Seat</a:t>
            </a:r>
          </a:p>
        </p:txBody>
      </p:sp>
      <p:sp>
        <p:nvSpPr>
          <p:cNvPr id="31" name="Google Shape;9348;p37">
            <a:extLst>
              <a:ext uri="{FF2B5EF4-FFF2-40B4-BE49-F238E27FC236}">
                <a16:creationId xmlns:a16="http://schemas.microsoft.com/office/drawing/2014/main" id="{32CF21BF-E661-3CA4-6355-5DFEBF372E67}"/>
              </a:ext>
            </a:extLst>
          </p:cNvPr>
          <p:cNvSpPr txBox="1">
            <a:spLocks/>
          </p:cNvSpPr>
          <p:nvPr/>
        </p:nvSpPr>
        <p:spPr>
          <a:xfrm>
            <a:off x="1304145" y="3922750"/>
            <a:ext cx="7726118" cy="13403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1200"/>
              </a:spcAft>
              <a:buFont typeface="Wingdings"/>
              <a:buChar char="q"/>
            </a:pPr>
            <a:r>
              <a:rPr lang="en-US" sz="2000" b="1" dirty="0">
                <a:latin typeface="Nunito Sans" pitchFamily="2" charset="0"/>
              </a:rPr>
              <a:t>Colors :</a:t>
            </a:r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F20BCD58-DFB4-113B-14E6-82340734A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7057" y="4390925"/>
            <a:ext cx="288000" cy="288000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4E0E7B30-27EB-1456-54C2-66CB0F6D8E88}"/>
              </a:ext>
            </a:extLst>
          </p:cNvPr>
          <p:cNvSpPr txBox="1"/>
          <p:nvPr/>
        </p:nvSpPr>
        <p:spPr>
          <a:xfrm>
            <a:off x="3098966" y="4359008"/>
            <a:ext cx="14697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dirty="0">
                <a:effectLst/>
                <a:latin typeface="Nunito Sans" pitchFamily="2" charset="0"/>
                <a:cs typeface="Arial" panose="020B0604020202020204" pitchFamily="34" charset="0"/>
              </a:rPr>
              <a:t>(255, 193, 59)</a:t>
            </a: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94C6CCF2-0961-F8B2-BD55-5856F79F6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8726" y="4390925"/>
            <a:ext cx="288000" cy="288000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5C36CDDA-406B-9180-5387-09A4101E2856}"/>
              </a:ext>
            </a:extLst>
          </p:cNvPr>
          <p:cNvSpPr txBox="1"/>
          <p:nvPr/>
        </p:nvSpPr>
        <p:spPr>
          <a:xfrm>
            <a:off x="4891555" y="4372632"/>
            <a:ext cx="11673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dirty="0">
                <a:effectLst/>
                <a:latin typeface="Nunito Sans" pitchFamily="2" charset="0"/>
                <a:cs typeface="Arial" panose="020B0604020202020204" pitchFamily="34" charset="0"/>
              </a:rPr>
              <a:t>(30, 61, 89)</a:t>
            </a: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51207CBF-4F51-5E13-FEFE-988252D23AA9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241070" y="4375982"/>
            <a:ext cx="288000" cy="288000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822D537-DD55-8BCA-A4E2-5F9A49B15B1F}"/>
              </a:ext>
            </a:extLst>
          </p:cNvPr>
          <p:cNvSpPr txBox="1"/>
          <p:nvPr/>
        </p:nvSpPr>
        <p:spPr>
          <a:xfrm>
            <a:off x="6612276" y="4356205"/>
            <a:ext cx="20416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dirty="0">
                <a:effectLst/>
                <a:latin typeface="Nunito Sans" pitchFamily="2" charset="0"/>
                <a:cs typeface="Arial" panose="020B0604020202020204" pitchFamily="34" charset="0"/>
              </a:rPr>
              <a:t>(255, 193, 59)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240720" y="1011531"/>
            <a:ext cx="8810147" cy="658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Each picture is generated by DALL·E, a deep learning model.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It means that they are all unique and related to the event.</a:t>
            </a:r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2061657" y="260352"/>
            <a:ext cx="4288433" cy="658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of the ticket</a:t>
            </a:r>
            <a:endParaRPr/>
          </a:p>
        </p:txBody>
      </p:sp>
      <p:pic>
        <p:nvPicPr>
          <p:cNvPr id="4" name="Image 3" descr="Une image contenant texte, extérieur, mètre, fermer&#10;&#10;Description générée automatiquement">
            <a:extLst>
              <a:ext uri="{FF2B5EF4-FFF2-40B4-BE49-F238E27FC236}">
                <a16:creationId xmlns:a16="http://schemas.microsoft.com/office/drawing/2014/main" id="{34CC70E4-45B1-1935-5B70-85416C36B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94" y="1963408"/>
            <a:ext cx="1800000" cy="1800000"/>
          </a:xfrm>
          <a:prstGeom prst="rect">
            <a:avLst/>
          </a:prstGeom>
        </p:spPr>
      </p:pic>
      <p:pic>
        <p:nvPicPr>
          <p:cNvPr id="6" name="Image 5" descr="Une image contenant livre&#10;&#10;Description générée automatiquement">
            <a:extLst>
              <a:ext uri="{FF2B5EF4-FFF2-40B4-BE49-F238E27FC236}">
                <a16:creationId xmlns:a16="http://schemas.microsoft.com/office/drawing/2014/main" id="{F285D29A-65C4-6313-C77C-82FFF5155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227" y="1963408"/>
            <a:ext cx="1800000" cy="1800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5677EEE-C3D8-894E-A5FA-737B493CD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1660" y="1963408"/>
            <a:ext cx="1800000" cy="1800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7FA2E8A-CE38-93D7-555C-8B1FF89CF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1093" y="1963408"/>
            <a:ext cx="1800000" cy="1800000"/>
          </a:xfrm>
          <a:prstGeom prst="rect">
            <a:avLst/>
          </a:prstGeom>
        </p:spPr>
      </p:pic>
      <p:sp>
        <p:nvSpPr>
          <p:cNvPr id="11" name="Google Shape;8810;p32">
            <a:extLst>
              <a:ext uri="{FF2B5EF4-FFF2-40B4-BE49-F238E27FC236}">
                <a16:creationId xmlns:a16="http://schemas.microsoft.com/office/drawing/2014/main" id="{CEE9BF66-A215-C1D5-3A68-F042706B6990}"/>
              </a:ext>
            </a:extLst>
          </p:cNvPr>
          <p:cNvSpPr txBox="1">
            <a:spLocks/>
          </p:cNvSpPr>
          <p:nvPr/>
        </p:nvSpPr>
        <p:spPr>
          <a:xfrm>
            <a:off x="1651371" y="4677309"/>
            <a:ext cx="6937803" cy="41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>
              <a:buFont typeface="Nunito Sans"/>
              <a:buNone/>
            </a:pPr>
            <a:r>
              <a:rPr lang="en-GB"/>
              <a:t>DALL·E website : </a:t>
            </a:r>
            <a:r>
              <a:rPr lang="en-GB" u="sng"/>
              <a:t>https://labs.openai.com/</a:t>
            </a:r>
          </a:p>
        </p:txBody>
      </p:sp>
    </p:spTree>
    <p:extLst>
      <p:ext uri="{BB962C8B-B14F-4D97-AF65-F5344CB8AC3E}">
        <p14:creationId xmlns:p14="http://schemas.microsoft.com/office/powerpoint/2010/main" val="4170600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8" name="Google Shape;9808;p39"/>
          <p:cNvSpPr txBox="1">
            <a:spLocks noGrp="1"/>
          </p:cNvSpPr>
          <p:nvPr>
            <p:ph type="title"/>
          </p:nvPr>
        </p:nvSpPr>
        <p:spPr>
          <a:xfrm>
            <a:off x="1408736" y="2814126"/>
            <a:ext cx="632652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TECHNOLOGY USED FOR TICKET CREATION</a:t>
            </a:r>
          </a:p>
        </p:txBody>
      </p:sp>
      <p:sp>
        <p:nvSpPr>
          <p:cNvPr id="9809" name="Google Shape;9809;p39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E4E508F-1D5C-07EA-B06F-8EDB05141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548" y="3640001"/>
            <a:ext cx="623810" cy="6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47" name="Google Shape;9347;p37"/>
          <p:cNvSpPr txBox="1">
            <a:spLocks noGrp="1"/>
          </p:cNvSpPr>
          <p:nvPr>
            <p:ph type="subTitle" idx="3"/>
          </p:nvPr>
        </p:nvSpPr>
        <p:spPr>
          <a:xfrm>
            <a:off x="6820661" y="3089930"/>
            <a:ext cx="1328526" cy="11001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QRcode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requests</a:t>
            </a:r>
          </a:p>
        </p:txBody>
      </p:sp>
      <p:sp>
        <p:nvSpPr>
          <p:cNvPr id="9348" name="Google Shape;9348;p37"/>
          <p:cNvSpPr txBox="1">
            <a:spLocks noGrp="1"/>
          </p:cNvSpPr>
          <p:nvPr>
            <p:ph type="subTitle" idx="5"/>
          </p:nvPr>
        </p:nvSpPr>
        <p:spPr>
          <a:xfrm>
            <a:off x="435487" y="2997947"/>
            <a:ext cx="2613725" cy="1471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AI system that can create realistic images and art from a description in natural language</a:t>
            </a:r>
          </a:p>
        </p:txBody>
      </p:sp>
      <p:grpSp>
        <p:nvGrpSpPr>
          <p:cNvPr id="9349" name="Google Shape;9349;p37"/>
          <p:cNvGrpSpPr/>
          <p:nvPr/>
        </p:nvGrpSpPr>
        <p:grpSpPr>
          <a:xfrm>
            <a:off x="7186391" y="1727397"/>
            <a:ext cx="557827" cy="557510"/>
            <a:chOff x="2682673" y="1614641"/>
            <a:chExt cx="557827" cy="557510"/>
          </a:xfrm>
        </p:grpSpPr>
        <p:grpSp>
          <p:nvGrpSpPr>
            <p:cNvPr id="9350" name="Google Shape;9350;p37"/>
            <p:cNvGrpSpPr/>
            <p:nvPr/>
          </p:nvGrpSpPr>
          <p:grpSpPr>
            <a:xfrm>
              <a:off x="2721912" y="1614641"/>
              <a:ext cx="518589" cy="515370"/>
              <a:chOff x="841987" y="1277966"/>
              <a:chExt cx="518589" cy="515370"/>
            </a:xfrm>
          </p:grpSpPr>
          <p:sp>
            <p:nvSpPr>
              <p:cNvPr id="9351" name="Google Shape;9351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0" name="Google Shape;9460;p37"/>
            <p:cNvGrpSpPr/>
            <p:nvPr/>
          </p:nvGrpSpPr>
          <p:grpSpPr>
            <a:xfrm>
              <a:off x="2682673" y="1674751"/>
              <a:ext cx="497400" cy="497400"/>
              <a:chOff x="2682673" y="1674751"/>
              <a:chExt cx="497400" cy="497400"/>
            </a:xfrm>
          </p:grpSpPr>
          <p:sp>
            <p:nvSpPr>
              <p:cNvPr id="9461" name="Google Shape;9461;p37"/>
              <p:cNvSpPr/>
              <p:nvPr/>
            </p:nvSpPr>
            <p:spPr>
              <a:xfrm>
                <a:off x="26826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37"/>
              <p:cNvSpPr/>
              <p:nvPr/>
            </p:nvSpPr>
            <p:spPr>
              <a:xfrm rot="311371">
                <a:off x="2773871" y="1766984"/>
                <a:ext cx="315006" cy="312933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5928" extrusionOk="0">
                    <a:moveTo>
                      <a:pt x="4794" y="196"/>
                    </a:moveTo>
                    <a:cubicBezTo>
                      <a:pt x="4797" y="196"/>
                      <a:pt x="4801" y="197"/>
                      <a:pt x="4804" y="199"/>
                    </a:cubicBezTo>
                    <a:cubicBezTo>
                      <a:pt x="4829" y="211"/>
                      <a:pt x="4829" y="211"/>
                      <a:pt x="4817" y="233"/>
                    </a:cubicBezTo>
                    <a:cubicBezTo>
                      <a:pt x="4813" y="242"/>
                      <a:pt x="4804" y="247"/>
                      <a:pt x="4795" y="247"/>
                    </a:cubicBezTo>
                    <a:cubicBezTo>
                      <a:pt x="4791" y="247"/>
                      <a:pt x="4786" y="246"/>
                      <a:pt x="4782" y="243"/>
                    </a:cubicBezTo>
                    <a:lnTo>
                      <a:pt x="4770" y="211"/>
                    </a:lnTo>
                    <a:cubicBezTo>
                      <a:pt x="4774" y="202"/>
                      <a:pt x="4784" y="196"/>
                      <a:pt x="4794" y="196"/>
                    </a:cubicBezTo>
                    <a:close/>
                    <a:moveTo>
                      <a:pt x="2930" y="312"/>
                    </a:moveTo>
                    <a:lnTo>
                      <a:pt x="2930" y="312"/>
                    </a:lnTo>
                    <a:cubicBezTo>
                      <a:pt x="2933" y="337"/>
                      <a:pt x="2936" y="362"/>
                      <a:pt x="2915" y="365"/>
                    </a:cubicBezTo>
                    <a:lnTo>
                      <a:pt x="2893" y="365"/>
                    </a:lnTo>
                    <a:cubicBezTo>
                      <a:pt x="2893" y="346"/>
                      <a:pt x="2899" y="327"/>
                      <a:pt x="2908" y="315"/>
                    </a:cubicBezTo>
                    <a:lnTo>
                      <a:pt x="2930" y="312"/>
                    </a:lnTo>
                    <a:close/>
                    <a:moveTo>
                      <a:pt x="5086" y="349"/>
                    </a:moveTo>
                    <a:lnTo>
                      <a:pt x="5108" y="365"/>
                    </a:lnTo>
                    <a:cubicBezTo>
                      <a:pt x="5097" y="379"/>
                      <a:pt x="5085" y="393"/>
                      <a:pt x="5071" y="393"/>
                    </a:cubicBezTo>
                    <a:cubicBezTo>
                      <a:pt x="5066" y="393"/>
                      <a:pt x="5061" y="391"/>
                      <a:pt x="5055" y="387"/>
                    </a:cubicBezTo>
                    <a:lnTo>
                      <a:pt x="5052" y="352"/>
                    </a:lnTo>
                    <a:lnTo>
                      <a:pt x="5086" y="349"/>
                    </a:lnTo>
                    <a:close/>
                    <a:moveTo>
                      <a:pt x="2073" y="417"/>
                    </a:moveTo>
                    <a:cubicBezTo>
                      <a:pt x="2090" y="417"/>
                      <a:pt x="2090" y="422"/>
                      <a:pt x="2090" y="440"/>
                    </a:cubicBezTo>
                    <a:cubicBezTo>
                      <a:pt x="2094" y="465"/>
                      <a:pt x="2053" y="468"/>
                      <a:pt x="2031" y="468"/>
                    </a:cubicBezTo>
                    <a:cubicBezTo>
                      <a:pt x="2009" y="453"/>
                      <a:pt x="2021" y="418"/>
                      <a:pt x="2046" y="418"/>
                    </a:cubicBezTo>
                    <a:cubicBezTo>
                      <a:pt x="2058" y="417"/>
                      <a:pt x="2066" y="417"/>
                      <a:pt x="2073" y="417"/>
                    </a:cubicBezTo>
                    <a:close/>
                    <a:moveTo>
                      <a:pt x="5099" y="597"/>
                    </a:moveTo>
                    <a:cubicBezTo>
                      <a:pt x="5133" y="597"/>
                      <a:pt x="5149" y="616"/>
                      <a:pt x="5130" y="631"/>
                    </a:cubicBezTo>
                    <a:cubicBezTo>
                      <a:pt x="5121" y="639"/>
                      <a:pt x="5116" y="643"/>
                      <a:pt x="5112" y="643"/>
                    </a:cubicBezTo>
                    <a:cubicBezTo>
                      <a:pt x="5107" y="643"/>
                      <a:pt x="5104" y="639"/>
                      <a:pt x="5096" y="631"/>
                    </a:cubicBezTo>
                    <a:cubicBezTo>
                      <a:pt x="5064" y="597"/>
                      <a:pt x="5064" y="597"/>
                      <a:pt x="5099" y="597"/>
                    </a:cubicBezTo>
                    <a:close/>
                    <a:moveTo>
                      <a:pt x="5092" y="753"/>
                    </a:moveTo>
                    <a:cubicBezTo>
                      <a:pt x="5087" y="756"/>
                      <a:pt x="5082" y="759"/>
                      <a:pt x="5077" y="763"/>
                    </a:cubicBezTo>
                    <a:cubicBezTo>
                      <a:pt x="5076" y="766"/>
                      <a:pt x="5076" y="769"/>
                      <a:pt x="5075" y="771"/>
                    </a:cubicBezTo>
                    <a:lnTo>
                      <a:pt x="5075" y="771"/>
                    </a:lnTo>
                    <a:cubicBezTo>
                      <a:pt x="5079" y="766"/>
                      <a:pt x="5084" y="760"/>
                      <a:pt x="5092" y="753"/>
                    </a:cubicBezTo>
                    <a:close/>
                    <a:moveTo>
                      <a:pt x="5205" y="722"/>
                    </a:moveTo>
                    <a:lnTo>
                      <a:pt x="5218" y="741"/>
                    </a:lnTo>
                    <a:cubicBezTo>
                      <a:pt x="5234" y="760"/>
                      <a:pt x="5234" y="760"/>
                      <a:pt x="5212" y="776"/>
                    </a:cubicBezTo>
                    <a:lnTo>
                      <a:pt x="5199" y="757"/>
                    </a:lnTo>
                    <a:lnTo>
                      <a:pt x="5205" y="722"/>
                    </a:lnTo>
                    <a:close/>
                    <a:moveTo>
                      <a:pt x="5075" y="771"/>
                    </a:moveTo>
                    <a:cubicBezTo>
                      <a:pt x="5070" y="777"/>
                      <a:pt x="5069" y="781"/>
                      <a:pt x="5070" y="781"/>
                    </a:cubicBezTo>
                    <a:cubicBezTo>
                      <a:pt x="5071" y="781"/>
                      <a:pt x="5073" y="778"/>
                      <a:pt x="5075" y="771"/>
                    </a:cubicBezTo>
                    <a:close/>
                    <a:moveTo>
                      <a:pt x="589" y="844"/>
                    </a:moveTo>
                    <a:cubicBezTo>
                      <a:pt x="608" y="863"/>
                      <a:pt x="624" y="882"/>
                      <a:pt x="608" y="898"/>
                    </a:cubicBezTo>
                    <a:lnTo>
                      <a:pt x="577" y="898"/>
                    </a:lnTo>
                    <a:lnTo>
                      <a:pt x="574" y="863"/>
                    </a:lnTo>
                    <a:lnTo>
                      <a:pt x="589" y="844"/>
                    </a:lnTo>
                    <a:close/>
                    <a:moveTo>
                      <a:pt x="5262" y="904"/>
                    </a:moveTo>
                    <a:lnTo>
                      <a:pt x="5262" y="904"/>
                    </a:lnTo>
                    <a:cubicBezTo>
                      <a:pt x="5266" y="913"/>
                      <a:pt x="5272" y="916"/>
                      <a:pt x="5275" y="916"/>
                    </a:cubicBezTo>
                    <a:cubicBezTo>
                      <a:pt x="5280" y="916"/>
                      <a:pt x="5280" y="910"/>
                      <a:pt x="5262" y="904"/>
                    </a:cubicBezTo>
                    <a:close/>
                    <a:moveTo>
                      <a:pt x="5328" y="923"/>
                    </a:moveTo>
                    <a:lnTo>
                      <a:pt x="5337" y="945"/>
                    </a:lnTo>
                    <a:cubicBezTo>
                      <a:pt x="5346" y="967"/>
                      <a:pt x="5346" y="967"/>
                      <a:pt x="5324" y="976"/>
                    </a:cubicBezTo>
                    <a:lnTo>
                      <a:pt x="5315" y="954"/>
                    </a:lnTo>
                    <a:lnTo>
                      <a:pt x="5328" y="923"/>
                    </a:lnTo>
                    <a:close/>
                    <a:moveTo>
                      <a:pt x="270" y="1007"/>
                    </a:moveTo>
                    <a:cubicBezTo>
                      <a:pt x="292" y="1023"/>
                      <a:pt x="314" y="1036"/>
                      <a:pt x="298" y="1058"/>
                    </a:cubicBezTo>
                    <a:lnTo>
                      <a:pt x="285" y="1080"/>
                    </a:lnTo>
                    <a:cubicBezTo>
                      <a:pt x="270" y="1067"/>
                      <a:pt x="260" y="1051"/>
                      <a:pt x="254" y="1033"/>
                    </a:cubicBezTo>
                    <a:lnTo>
                      <a:pt x="270" y="1007"/>
                    </a:lnTo>
                    <a:close/>
                    <a:moveTo>
                      <a:pt x="5459" y="1130"/>
                    </a:moveTo>
                    <a:lnTo>
                      <a:pt x="5465" y="1152"/>
                    </a:lnTo>
                    <a:cubicBezTo>
                      <a:pt x="5469" y="1167"/>
                      <a:pt x="5459" y="1180"/>
                      <a:pt x="5447" y="1183"/>
                    </a:cubicBezTo>
                    <a:cubicBezTo>
                      <a:pt x="5444" y="1183"/>
                      <a:pt x="5442" y="1184"/>
                      <a:pt x="5439" y="1184"/>
                    </a:cubicBezTo>
                    <a:cubicBezTo>
                      <a:pt x="5427" y="1184"/>
                      <a:pt x="5418" y="1177"/>
                      <a:pt x="5415" y="1164"/>
                    </a:cubicBezTo>
                    <a:cubicBezTo>
                      <a:pt x="5425" y="1148"/>
                      <a:pt x="5440" y="1136"/>
                      <a:pt x="5459" y="1130"/>
                    </a:cubicBezTo>
                    <a:close/>
                    <a:moveTo>
                      <a:pt x="272" y="1471"/>
                    </a:moveTo>
                    <a:cubicBezTo>
                      <a:pt x="276" y="1471"/>
                      <a:pt x="281" y="1472"/>
                      <a:pt x="288" y="1474"/>
                    </a:cubicBezTo>
                    <a:cubicBezTo>
                      <a:pt x="307" y="1481"/>
                      <a:pt x="323" y="1490"/>
                      <a:pt x="332" y="1506"/>
                    </a:cubicBezTo>
                    <a:cubicBezTo>
                      <a:pt x="332" y="1511"/>
                      <a:pt x="328" y="1513"/>
                      <a:pt x="323" y="1513"/>
                    </a:cubicBezTo>
                    <a:cubicBezTo>
                      <a:pt x="308" y="1513"/>
                      <a:pt x="279" y="1495"/>
                      <a:pt x="260" y="1490"/>
                    </a:cubicBezTo>
                    <a:cubicBezTo>
                      <a:pt x="264" y="1476"/>
                      <a:pt x="266" y="1471"/>
                      <a:pt x="272" y="1471"/>
                    </a:cubicBezTo>
                    <a:close/>
                    <a:moveTo>
                      <a:pt x="5534" y="2004"/>
                    </a:moveTo>
                    <a:cubicBezTo>
                      <a:pt x="5563" y="2023"/>
                      <a:pt x="5588" y="2042"/>
                      <a:pt x="5563" y="2042"/>
                    </a:cubicBezTo>
                    <a:cubicBezTo>
                      <a:pt x="5544" y="2042"/>
                      <a:pt x="5528" y="2038"/>
                      <a:pt x="5512" y="2026"/>
                    </a:cubicBezTo>
                    <a:cubicBezTo>
                      <a:pt x="5512" y="2026"/>
                      <a:pt x="5484" y="2007"/>
                      <a:pt x="5509" y="2004"/>
                    </a:cubicBezTo>
                    <a:close/>
                    <a:moveTo>
                      <a:pt x="286" y="2010"/>
                    </a:moveTo>
                    <a:cubicBezTo>
                      <a:pt x="305" y="2010"/>
                      <a:pt x="320" y="2012"/>
                      <a:pt x="323" y="2029"/>
                    </a:cubicBezTo>
                    <a:lnTo>
                      <a:pt x="298" y="2051"/>
                    </a:lnTo>
                    <a:lnTo>
                      <a:pt x="273" y="2032"/>
                    </a:lnTo>
                    <a:lnTo>
                      <a:pt x="270" y="2010"/>
                    </a:lnTo>
                    <a:cubicBezTo>
                      <a:pt x="275" y="2010"/>
                      <a:pt x="281" y="2010"/>
                      <a:pt x="286" y="2010"/>
                    </a:cubicBezTo>
                    <a:close/>
                    <a:moveTo>
                      <a:pt x="5675" y="2699"/>
                    </a:moveTo>
                    <a:cubicBezTo>
                      <a:pt x="5692" y="2699"/>
                      <a:pt x="5713" y="2708"/>
                      <a:pt x="5729" y="2728"/>
                    </a:cubicBezTo>
                    <a:cubicBezTo>
                      <a:pt x="5729" y="2750"/>
                      <a:pt x="5729" y="2750"/>
                      <a:pt x="5704" y="2753"/>
                    </a:cubicBezTo>
                    <a:cubicBezTo>
                      <a:pt x="5702" y="2753"/>
                      <a:pt x="5699" y="2753"/>
                      <a:pt x="5697" y="2753"/>
                    </a:cubicBezTo>
                    <a:cubicBezTo>
                      <a:pt x="5675" y="2753"/>
                      <a:pt x="5656" y="2738"/>
                      <a:pt x="5650" y="2715"/>
                    </a:cubicBezTo>
                    <a:cubicBezTo>
                      <a:pt x="5650" y="2705"/>
                      <a:pt x="5661" y="2699"/>
                      <a:pt x="5675" y="2699"/>
                    </a:cubicBezTo>
                    <a:close/>
                    <a:moveTo>
                      <a:pt x="361" y="3386"/>
                    </a:moveTo>
                    <a:cubicBezTo>
                      <a:pt x="380" y="3386"/>
                      <a:pt x="396" y="3388"/>
                      <a:pt x="398" y="3405"/>
                    </a:cubicBezTo>
                    <a:lnTo>
                      <a:pt x="373" y="3427"/>
                    </a:lnTo>
                    <a:lnTo>
                      <a:pt x="348" y="3408"/>
                    </a:lnTo>
                    <a:lnTo>
                      <a:pt x="345" y="3386"/>
                    </a:lnTo>
                    <a:cubicBezTo>
                      <a:pt x="350" y="3386"/>
                      <a:pt x="356" y="3386"/>
                      <a:pt x="361" y="3386"/>
                    </a:cubicBezTo>
                    <a:close/>
                    <a:moveTo>
                      <a:pt x="398" y="3532"/>
                    </a:moveTo>
                    <a:cubicBezTo>
                      <a:pt x="408" y="3532"/>
                      <a:pt x="408" y="3536"/>
                      <a:pt x="411" y="3552"/>
                    </a:cubicBezTo>
                    <a:cubicBezTo>
                      <a:pt x="398" y="3565"/>
                      <a:pt x="379" y="3574"/>
                      <a:pt x="364" y="3577"/>
                    </a:cubicBezTo>
                    <a:cubicBezTo>
                      <a:pt x="362" y="3577"/>
                      <a:pt x="361" y="3577"/>
                      <a:pt x="359" y="3577"/>
                    </a:cubicBezTo>
                    <a:cubicBezTo>
                      <a:pt x="338" y="3577"/>
                      <a:pt x="338" y="3557"/>
                      <a:pt x="382" y="3533"/>
                    </a:cubicBezTo>
                    <a:cubicBezTo>
                      <a:pt x="389" y="3532"/>
                      <a:pt x="394" y="3532"/>
                      <a:pt x="398" y="3532"/>
                    </a:cubicBezTo>
                    <a:close/>
                    <a:moveTo>
                      <a:pt x="210" y="3584"/>
                    </a:moveTo>
                    <a:cubicBezTo>
                      <a:pt x="210" y="3584"/>
                      <a:pt x="210" y="3587"/>
                      <a:pt x="210" y="3593"/>
                    </a:cubicBezTo>
                    <a:cubicBezTo>
                      <a:pt x="210" y="3593"/>
                      <a:pt x="211" y="3593"/>
                      <a:pt x="211" y="3594"/>
                    </a:cubicBezTo>
                    <a:lnTo>
                      <a:pt x="211" y="3594"/>
                    </a:lnTo>
                    <a:cubicBezTo>
                      <a:pt x="211" y="3588"/>
                      <a:pt x="210" y="3584"/>
                      <a:pt x="210" y="3584"/>
                    </a:cubicBezTo>
                    <a:close/>
                    <a:moveTo>
                      <a:pt x="471" y="3887"/>
                    </a:moveTo>
                    <a:cubicBezTo>
                      <a:pt x="489" y="3887"/>
                      <a:pt x="470" y="3908"/>
                      <a:pt x="470" y="3928"/>
                    </a:cubicBezTo>
                    <a:cubicBezTo>
                      <a:pt x="461" y="3939"/>
                      <a:pt x="455" y="3945"/>
                      <a:pt x="452" y="3945"/>
                    </a:cubicBezTo>
                    <a:cubicBezTo>
                      <a:pt x="448" y="3945"/>
                      <a:pt x="447" y="3934"/>
                      <a:pt x="445" y="3909"/>
                    </a:cubicBezTo>
                    <a:cubicBezTo>
                      <a:pt x="442" y="3891"/>
                      <a:pt x="467" y="3887"/>
                      <a:pt x="467" y="3887"/>
                    </a:cubicBezTo>
                    <a:cubicBezTo>
                      <a:pt x="469" y="3887"/>
                      <a:pt x="470" y="3887"/>
                      <a:pt x="471" y="3887"/>
                    </a:cubicBezTo>
                    <a:close/>
                    <a:moveTo>
                      <a:pt x="981" y="3966"/>
                    </a:moveTo>
                    <a:cubicBezTo>
                      <a:pt x="956" y="3969"/>
                      <a:pt x="956" y="3969"/>
                      <a:pt x="956" y="3991"/>
                    </a:cubicBezTo>
                    <a:cubicBezTo>
                      <a:pt x="972" y="4000"/>
                      <a:pt x="990" y="4007"/>
                      <a:pt x="1009" y="4007"/>
                    </a:cubicBezTo>
                    <a:cubicBezTo>
                      <a:pt x="1034" y="4003"/>
                      <a:pt x="1031" y="3981"/>
                      <a:pt x="981" y="3966"/>
                    </a:cubicBezTo>
                    <a:close/>
                    <a:moveTo>
                      <a:pt x="154" y="4066"/>
                    </a:moveTo>
                    <a:cubicBezTo>
                      <a:pt x="129" y="4066"/>
                      <a:pt x="129" y="4066"/>
                      <a:pt x="132" y="4088"/>
                    </a:cubicBezTo>
                    <a:cubicBezTo>
                      <a:pt x="134" y="4113"/>
                      <a:pt x="134" y="4124"/>
                      <a:pt x="139" y="4124"/>
                    </a:cubicBezTo>
                    <a:cubicBezTo>
                      <a:pt x="142" y="4124"/>
                      <a:pt x="147" y="4118"/>
                      <a:pt x="157" y="4107"/>
                    </a:cubicBezTo>
                    <a:cubicBezTo>
                      <a:pt x="157" y="4085"/>
                      <a:pt x="154" y="4066"/>
                      <a:pt x="154" y="4066"/>
                    </a:cubicBezTo>
                    <a:close/>
                    <a:moveTo>
                      <a:pt x="505" y="4266"/>
                    </a:moveTo>
                    <a:cubicBezTo>
                      <a:pt x="512" y="4266"/>
                      <a:pt x="527" y="4268"/>
                      <a:pt x="530" y="4285"/>
                    </a:cubicBezTo>
                    <a:cubicBezTo>
                      <a:pt x="527" y="4301"/>
                      <a:pt x="520" y="4317"/>
                      <a:pt x="508" y="4329"/>
                    </a:cubicBezTo>
                    <a:cubicBezTo>
                      <a:pt x="506" y="4330"/>
                      <a:pt x="505" y="4330"/>
                      <a:pt x="503" y="4330"/>
                    </a:cubicBezTo>
                    <a:cubicBezTo>
                      <a:pt x="492" y="4330"/>
                      <a:pt x="482" y="4321"/>
                      <a:pt x="480" y="4310"/>
                    </a:cubicBezTo>
                    <a:cubicBezTo>
                      <a:pt x="480" y="4289"/>
                      <a:pt x="476" y="4270"/>
                      <a:pt x="502" y="4267"/>
                    </a:cubicBezTo>
                    <a:cubicBezTo>
                      <a:pt x="502" y="4267"/>
                      <a:pt x="503" y="4266"/>
                      <a:pt x="505" y="4266"/>
                    </a:cubicBezTo>
                    <a:close/>
                    <a:moveTo>
                      <a:pt x="367" y="4429"/>
                    </a:moveTo>
                    <a:cubicBezTo>
                      <a:pt x="365" y="4429"/>
                      <a:pt x="364" y="4430"/>
                      <a:pt x="364" y="4430"/>
                    </a:cubicBezTo>
                    <a:cubicBezTo>
                      <a:pt x="364" y="4430"/>
                      <a:pt x="339" y="4430"/>
                      <a:pt x="342" y="4452"/>
                    </a:cubicBezTo>
                    <a:lnTo>
                      <a:pt x="342" y="4473"/>
                    </a:lnTo>
                    <a:cubicBezTo>
                      <a:pt x="361" y="4470"/>
                      <a:pt x="379" y="4461"/>
                      <a:pt x="392" y="4448"/>
                    </a:cubicBezTo>
                    <a:cubicBezTo>
                      <a:pt x="389" y="4431"/>
                      <a:pt x="374" y="4429"/>
                      <a:pt x="367" y="4429"/>
                    </a:cubicBezTo>
                    <a:close/>
                    <a:moveTo>
                      <a:pt x="467" y="4665"/>
                    </a:moveTo>
                    <a:lnTo>
                      <a:pt x="470" y="4690"/>
                    </a:lnTo>
                    <a:lnTo>
                      <a:pt x="451" y="4718"/>
                    </a:lnTo>
                    <a:cubicBezTo>
                      <a:pt x="448" y="4712"/>
                      <a:pt x="445" y="4702"/>
                      <a:pt x="445" y="4693"/>
                    </a:cubicBezTo>
                    <a:cubicBezTo>
                      <a:pt x="442" y="4671"/>
                      <a:pt x="442" y="4671"/>
                      <a:pt x="467" y="4665"/>
                    </a:cubicBezTo>
                    <a:close/>
                    <a:moveTo>
                      <a:pt x="526" y="4870"/>
                    </a:moveTo>
                    <a:cubicBezTo>
                      <a:pt x="532" y="4870"/>
                      <a:pt x="538" y="4870"/>
                      <a:pt x="545" y="4871"/>
                    </a:cubicBezTo>
                    <a:lnTo>
                      <a:pt x="561" y="4915"/>
                    </a:lnTo>
                    <a:cubicBezTo>
                      <a:pt x="548" y="4920"/>
                      <a:pt x="536" y="4925"/>
                      <a:pt x="526" y="4925"/>
                    </a:cubicBezTo>
                    <a:cubicBezTo>
                      <a:pt x="517" y="4925"/>
                      <a:pt x="509" y="4921"/>
                      <a:pt x="505" y="4909"/>
                    </a:cubicBezTo>
                    <a:cubicBezTo>
                      <a:pt x="477" y="4895"/>
                      <a:pt x="486" y="4870"/>
                      <a:pt x="526" y="4870"/>
                    </a:cubicBezTo>
                    <a:close/>
                    <a:moveTo>
                      <a:pt x="730" y="4991"/>
                    </a:moveTo>
                    <a:cubicBezTo>
                      <a:pt x="740" y="5009"/>
                      <a:pt x="774" y="5016"/>
                      <a:pt x="752" y="5028"/>
                    </a:cubicBezTo>
                    <a:cubicBezTo>
                      <a:pt x="755" y="5033"/>
                      <a:pt x="755" y="5035"/>
                      <a:pt x="752" y="5035"/>
                    </a:cubicBezTo>
                    <a:cubicBezTo>
                      <a:pt x="744" y="5035"/>
                      <a:pt x="715" y="5016"/>
                      <a:pt x="708" y="5000"/>
                    </a:cubicBezTo>
                    <a:lnTo>
                      <a:pt x="730" y="4991"/>
                    </a:lnTo>
                    <a:close/>
                    <a:moveTo>
                      <a:pt x="4218" y="5110"/>
                    </a:moveTo>
                    <a:lnTo>
                      <a:pt x="4199" y="5113"/>
                    </a:lnTo>
                    <a:cubicBezTo>
                      <a:pt x="4177" y="5113"/>
                      <a:pt x="4181" y="5138"/>
                      <a:pt x="4184" y="5163"/>
                    </a:cubicBezTo>
                    <a:lnTo>
                      <a:pt x="4203" y="5163"/>
                    </a:lnTo>
                    <a:cubicBezTo>
                      <a:pt x="4215" y="5147"/>
                      <a:pt x="4218" y="5128"/>
                      <a:pt x="4218" y="5110"/>
                    </a:cubicBezTo>
                    <a:close/>
                    <a:moveTo>
                      <a:pt x="617" y="5285"/>
                    </a:moveTo>
                    <a:lnTo>
                      <a:pt x="577" y="5313"/>
                    </a:lnTo>
                    <a:lnTo>
                      <a:pt x="599" y="5301"/>
                    </a:lnTo>
                    <a:lnTo>
                      <a:pt x="617" y="5285"/>
                    </a:lnTo>
                    <a:close/>
                    <a:moveTo>
                      <a:pt x="967" y="5380"/>
                    </a:moveTo>
                    <a:cubicBezTo>
                      <a:pt x="971" y="5380"/>
                      <a:pt x="976" y="5381"/>
                      <a:pt x="981" y="5385"/>
                    </a:cubicBezTo>
                    <a:lnTo>
                      <a:pt x="997" y="5398"/>
                    </a:lnTo>
                    <a:cubicBezTo>
                      <a:pt x="984" y="5410"/>
                      <a:pt x="965" y="5420"/>
                      <a:pt x="947" y="5423"/>
                    </a:cubicBezTo>
                    <a:lnTo>
                      <a:pt x="931" y="5407"/>
                    </a:lnTo>
                    <a:cubicBezTo>
                      <a:pt x="942" y="5393"/>
                      <a:pt x="954" y="5380"/>
                      <a:pt x="967" y="5380"/>
                    </a:cubicBezTo>
                    <a:close/>
                    <a:moveTo>
                      <a:pt x="4193" y="5492"/>
                    </a:moveTo>
                    <a:lnTo>
                      <a:pt x="4215" y="5514"/>
                    </a:lnTo>
                    <a:cubicBezTo>
                      <a:pt x="4218" y="5539"/>
                      <a:pt x="4196" y="5542"/>
                      <a:pt x="4174" y="5545"/>
                    </a:cubicBezTo>
                    <a:cubicBezTo>
                      <a:pt x="4156" y="5545"/>
                      <a:pt x="4156" y="5545"/>
                      <a:pt x="4152" y="5520"/>
                    </a:cubicBezTo>
                    <a:cubicBezTo>
                      <a:pt x="4152" y="5520"/>
                      <a:pt x="4171" y="5495"/>
                      <a:pt x="4193" y="5492"/>
                    </a:cubicBezTo>
                    <a:close/>
                    <a:moveTo>
                      <a:pt x="3914" y="5467"/>
                    </a:moveTo>
                    <a:lnTo>
                      <a:pt x="3914" y="5467"/>
                    </a:lnTo>
                    <a:cubicBezTo>
                      <a:pt x="3939" y="5470"/>
                      <a:pt x="3958" y="5489"/>
                      <a:pt x="3961" y="5514"/>
                    </a:cubicBezTo>
                    <a:cubicBezTo>
                      <a:pt x="3986" y="5561"/>
                      <a:pt x="3986" y="5561"/>
                      <a:pt x="3942" y="5564"/>
                    </a:cubicBezTo>
                    <a:cubicBezTo>
                      <a:pt x="3936" y="5565"/>
                      <a:pt x="3930" y="5566"/>
                      <a:pt x="3923" y="5566"/>
                    </a:cubicBezTo>
                    <a:cubicBezTo>
                      <a:pt x="3911" y="5566"/>
                      <a:pt x="3901" y="5562"/>
                      <a:pt x="3899" y="5545"/>
                    </a:cubicBezTo>
                    <a:lnTo>
                      <a:pt x="3921" y="5542"/>
                    </a:lnTo>
                    <a:cubicBezTo>
                      <a:pt x="3921" y="5549"/>
                      <a:pt x="3923" y="5552"/>
                      <a:pt x="3925" y="5552"/>
                    </a:cubicBezTo>
                    <a:cubicBezTo>
                      <a:pt x="3931" y="5552"/>
                      <a:pt x="3935" y="5533"/>
                      <a:pt x="3917" y="5517"/>
                    </a:cubicBezTo>
                    <a:lnTo>
                      <a:pt x="3914" y="5467"/>
                    </a:lnTo>
                    <a:close/>
                    <a:moveTo>
                      <a:pt x="4773" y="5452"/>
                    </a:moveTo>
                    <a:cubicBezTo>
                      <a:pt x="4776" y="5452"/>
                      <a:pt x="4779" y="5464"/>
                      <a:pt x="4785" y="5489"/>
                    </a:cubicBezTo>
                    <a:cubicBezTo>
                      <a:pt x="4792" y="5514"/>
                      <a:pt x="4798" y="5536"/>
                      <a:pt x="4773" y="5542"/>
                    </a:cubicBezTo>
                    <a:cubicBezTo>
                      <a:pt x="4760" y="5563"/>
                      <a:pt x="4750" y="5571"/>
                      <a:pt x="4744" y="5571"/>
                    </a:cubicBezTo>
                    <a:cubicBezTo>
                      <a:pt x="4731" y="5571"/>
                      <a:pt x="4735" y="5535"/>
                      <a:pt x="4760" y="5495"/>
                    </a:cubicBezTo>
                    <a:cubicBezTo>
                      <a:pt x="4767" y="5466"/>
                      <a:pt x="4770" y="5452"/>
                      <a:pt x="4773" y="5452"/>
                    </a:cubicBezTo>
                    <a:close/>
                    <a:moveTo>
                      <a:pt x="2612" y="5512"/>
                    </a:moveTo>
                    <a:cubicBezTo>
                      <a:pt x="2603" y="5512"/>
                      <a:pt x="2591" y="5513"/>
                      <a:pt x="2576" y="5514"/>
                    </a:cubicBezTo>
                    <a:cubicBezTo>
                      <a:pt x="2554" y="5514"/>
                      <a:pt x="2535" y="5542"/>
                      <a:pt x="2535" y="5542"/>
                    </a:cubicBezTo>
                    <a:cubicBezTo>
                      <a:pt x="2538" y="5562"/>
                      <a:pt x="2552" y="5564"/>
                      <a:pt x="2569" y="5564"/>
                    </a:cubicBezTo>
                    <a:cubicBezTo>
                      <a:pt x="2574" y="5564"/>
                      <a:pt x="2578" y="5564"/>
                      <a:pt x="2582" y="5564"/>
                    </a:cubicBezTo>
                    <a:cubicBezTo>
                      <a:pt x="2593" y="5570"/>
                      <a:pt x="2603" y="5572"/>
                      <a:pt x="2611" y="5572"/>
                    </a:cubicBezTo>
                    <a:cubicBezTo>
                      <a:pt x="2634" y="5572"/>
                      <a:pt x="2644" y="5551"/>
                      <a:pt x="2642" y="5533"/>
                    </a:cubicBezTo>
                    <a:cubicBezTo>
                      <a:pt x="2640" y="5516"/>
                      <a:pt x="2631" y="5512"/>
                      <a:pt x="2612" y="5512"/>
                    </a:cubicBezTo>
                    <a:close/>
                    <a:moveTo>
                      <a:pt x="2770" y="5545"/>
                    </a:moveTo>
                    <a:cubicBezTo>
                      <a:pt x="2774" y="5570"/>
                      <a:pt x="2733" y="5602"/>
                      <a:pt x="2714" y="5602"/>
                    </a:cubicBezTo>
                    <a:cubicBezTo>
                      <a:pt x="2713" y="5602"/>
                      <a:pt x="2712" y="5602"/>
                      <a:pt x="2710" y="5602"/>
                    </a:cubicBezTo>
                    <a:cubicBezTo>
                      <a:pt x="2692" y="5602"/>
                      <a:pt x="2691" y="5578"/>
                      <a:pt x="2730" y="5551"/>
                    </a:cubicBezTo>
                    <a:lnTo>
                      <a:pt x="2770" y="5545"/>
                    </a:lnTo>
                    <a:close/>
                    <a:moveTo>
                      <a:pt x="1106" y="5567"/>
                    </a:moveTo>
                    <a:lnTo>
                      <a:pt x="1106" y="5567"/>
                    </a:lnTo>
                    <a:cubicBezTo>
                      <a:pt x="1128" y="5580"/>
                      <a:pt x="1094" y="5589"/>
                      <a:pt x="1047" y="5620"/>
                    </a:cubicBezTo>
                    <a:cubicBezTo>
                      <a:pt x="990" y="5614"/>
                      <a:pt x="990" y="5614"/>
                      <a:pt x="1037" y="5586"/>
                    </a:cubicBezTo>
                    <a:lnTo>
                      <a:pt x="1106" y="5567"/>
                    </a:lnTo>
                    <a:close/>
                    <a:moveTo>
                      <a:pt x="3889" y="5671"/>
                    </a:moveTo>
                    <a:lnTo>
                      <a:pt x="3867" y="5674"/>
                    </a:lnTo>
                    <a:cubicBezTo>
                      <a:pt x="3870" y="5692"/>
                      <a:pt x="3870" y="5697"/>
                      <a:pt x="3879" y="5697"/>
                    </a:cubicBezTo>
                    <a:cubicBezTo>
                      <a:pt x="3882" y="5697"/>
                      <a:pt x="3887" y="5696"/>
                      <a:pt x="3892" y="5696"/>
                    </a:cubicBezTo>
                    <a:lnTo>
                      <a:pt x="3914" y="5696"/>
                    </a:lnTo>
                    <a:lnTo>
                      <a:pt x="3889" y="5671"/>
                    </a:lnTo>
                    <a:close/>
                    <a:moveTo>
                      <a:pt x="1620" y="5645"/>
                    </a:moveTo>
                    <a:cubicBezTo>
                      <a:pt x="1642" y="5649"/>
                      <a:pt x="1664" y="5649"/>
                      <a:pt x="1664" y="5649"/>
                    </a:cubicBezTo>
                    <a:lnTo>
                      <a:pt x="1664" y="5652"/>
                    </a:lnTo>
                    <a:cubicBezTo>
                      <a:pt x="1664" y="5652"/>
                      <a:pt x="1639" y="5674"/>
                      <a:pt x="1611" y="5696"/>
                    </a:cubicBezTo>
                    <a:cubicBezTo>
                      <a:pt x="1581" y="5731"/>
                      <a:pt x="1566" y="5747"/>
                      <a:pt x="1560" y="5747"/>
                    </a:cubicBezTo>
                    <a:cubicBezTo>
                      <a:pt x="1555" y="5747"/>
                      <a:pt x="1556" y="5735"/>
                      <a:pt x="1561" y="5711"/>
                    </a:cubicBezTo>
                    <a:cubicBezTo>
                      <a:pt x="1564" y="5680"/>
                      <a:pt x="1586" y="5652"/>
                      <a:pt x="1620" y="5645"/>
                    </a:cubicBezTo>
                    <a:close/>
                    <a:moveTo>
                      <a:pt x="1702" y="5755"/>
                    </a:moveTo>
                    <a:lnTo>
                      <a:pt x="1724" y="5780"/>
                    </a:lnTo>
                    <a:cubicBezTo>
                      <a:pt x="1724" y="5799"/>
                      <a:pt x="1710" y="5804"/>
                      <a:pt x="1693" y="5804"/>
                    </a:cubicBezTo>
                    <a:cubicBezTo>
                      <a:pt x="1687" y="5804"/>
                      <a:pt x="1680" y="5803"/>
                      <a:pt x="1674" y="5802"/>
                    </a:cubicBezTo>
                    <a:lnTo>
                      <a:pt x="1677" y="5777"/>
                    </a:lnTo>
                    <a:lnTo>
                      <a:pt x="1702" y="5755"/>
                    </a:lnTo>
                    <a:close/>
                    <a:moveTo>
                      <a:pt x="4194" y="0"/>
                    </a:moveTo>
                    <a:cubicBezTo>
                      <a:pt x="4158" y="0"/>
                      <a:pt x="4100" y="22"/>
                      <a:pt x="4087" y="55"/>
                    </a:cubicBezTo>
                    <a:cubicBezTo>
                      <a:pt x="4072" y="86"/>
                      <a:pt x="4067" y="99"/>
                      <a:pt x="4065" y="99"/>
                    </a:cubicBezTo>
                    <a:cubicBezTo>
                      <a:pt x="4063" y="99"/>
                      <a:pt x="4063" y="93"/>
                      <a:pt x="4062" y="83"/>
                    </a:cubicBezTo>
                    <a:cubicBezTo>
                      <a:pt x="4062" y="67"/>
                      <a:pt x="4049" y="58"/>
                      <a:pt x="4033" y="58"/>
                    </a:cubicBezTo>
                    <a:cubicBezTo>
                      <a:pt x="4028" y="59"/>
                      <a:pt x="4022" y="59"/>
                      <a:pt x="4017" y="59"/>
                    </a:cubicBezTo>
                    <a:cubicBezTo>
                      <a:pt x="4003" y="59"/>
                      <a:pt x="3992" y="54"/>
                      <a:pt x="3989" y="36"/>
                    </a:cubicBezTo>
                    <a:cubicBezTo>
                      <a:pt x="3968" y="42"/>
                      <a:pt x="3946" y="55"/>
                      <a:pt x="3930" y="67"/>
                    </a:cubicBezTo>
                    <a:cubicBezTo>
                      <a:pt x="3914" y="90"/>
                      <a:pt x="3891" y="100"/>
                      <a:pt x="3868" y="100"/>
                    </a:cubicBezTo>
                    <a:cubicBezTo>
                      <a:pt x="3839" y="100"/>
                      <a:pt x="3810" y="84"/>
                      <a:pt x="3798" y="55"/>
                    </a:cubicBezTo>
                    <a:lnTo>
                      <a:pt x="3761" y="83"/>
                    </a:lnTo>
                    <a:cubicBezTo>
                      <a:pt x="3749" y="116"/>
                      <a:pt x="3737" y="140"/>
                      <a:pt x="3729" y="140"/>
                    </a:cubicBezTo>
                    <a:cubicBezTo>
                      <a:pt x="3725" y="140"/>
                      <a:pt x="3721" y="131"/>
                      <a:pt x="3720" y="111"/>
                    </a:cubicBezTo>
                    <a:cubicBezTo>
                      <a:pt x="3719" y="102"/>
                      <a:pt x="3718" y="93"/>
                      <a:pt x="3717" y="86"/>
                    </a:cubicBezTo>
                    <a:lnTo>
                      <a:pt x="3717" y="86"/>
                    </a:lnTo>
                    <a:cubicBezTo>
                      <a:pt x="3710" y="109"/>
                      <a:pt x="3690" y="119"/>
                      <a:pt x="3669" y="119"/>
                    </a:cubicBezTo>
                    <a:cubicBezTo>
                      <a:pt x="3641" y="119"/>
                      <a:pt x="3612" y="102"/>
                      <a:pt x="3610" y="74"/>
                    </a:cubicBezTo>
                    <a:cubicBezTo>
                      <a:pt x="3607" y="49"/>
                      <a:pt x="3607" y="49"/>
                      <a:pt x="3585" y="49"/>
                    </a:cubicBezTo>
                    <a:lnTo>
                      <a:pt x="3588" y="74"/>
                    </a:lnTo>
                    <a:cubicBezTo>
                      <a:pt x="3591" y="99"/>
                      <a:pt x="3595" y="124"/>
                      <a:pt x="3573" y="127"/>
                    </a:cubicBezTo>
                    <a:cubicBezTo>
                      <a:pt x="3568" y="127"/>
                      <a:pt x="3564" y="127"/>
                      <a:pt x="3560" y="127"/>
                    </a:cubicBezTo>
                    <a:cubicBezTo>
                      <a:pt x="3543" y="127"/>
                      <a:pt x="3529" y="125"/>
                      <a:pt x="3529" y="105"/>
                    </a:cubicBezTo>
                    <a:cubicBezTo>
                      <a:pt x="3511" y="89"/>
                      <a:pt x="3495" y="73"/>
                      <a:pt x="3487" y="73"/>
                    </a:cubicBezTo>
                    <a:cubicBezTo>
                      <a:pt x="3484" y="73"/>
                      <a:pt x="3482" y="76"/>
                      <a:pt x="3482" y="83"/>
                    </a:cubicBezTo>
                    <a:cubicBezTo>
                      <a:pt x="3466" y="83"/>
                      <a:pt x="3450" y="77"/>
                      <a:pt x="3438" y="61"/>
                    </a:cubicBezTo>
                    <a:lnTo>
                      <a:pt x="3353" y="70"/>
                    </a:lnTo>
                    <a:cubicBezTo>
                      <a:pt x="3343" y="86"/>
                      <a:pt x="3326" y="94"/>
                      <a:pt x="3313" y="94"/>
                    </a:cubicBezTo>
                    <a:cubicBezTo>
                      <a:pt x="3301" y="94"/>
                      <a:pt x="3292" y="88"/>
                      <a:pt x="3291" y="77"/>
                    </a:cubicBezTo>
                    <a:cubicBezTo>
                      <a:pt x="3266" y="80"/>
                      <a:pt x="3247" y="89"/>
                      <a:pt x="3231" y="108"/>
                    </a:cubicBezTo>
                    <a:cubicBezTo>
                      <a:pt x="3216" y="109"/>
                      <a:pt x="3204" y="110"/>
                      <a:pt x="3195" y="110"/>
                    </a:cubicBezTo>
                    <a:cubicBezTo>
                      <a:pt x="3175" y="110"/>
                      <a:pt x="3165" y="106"/>
                      <a:pt x="3165" y="89"/>
                    </a:cubicBezTo>
                    <a:cubicBezTo>
                      <a:pt x="3164" y="77"/>
                      <a:pt x="3163" y="70"/>
                      <a:pt x="3160" y="70"/>
                    </a:cubicBezTo>
                    <a:cubicBezTo>
                      <a:pt x="3157" y="70"/>
                      <a:pt x="3153" y="77"/>
                      <a:pt x="3143" y="89"/>
                    </a:cubicBezTo>
                    <a:cubicBezTo>
                      <a:pt x="3146" y="114"/>
                      <a:pt x="3125" y="117"/>
                      <a:pt x="3103" y="117"/>
                    </a:cubicBezTo>
                    <a:lnTo>
                      <a:pt x="3062" y="124"/>
                    </a:lnTo>
                    <a:cubicBezTo>
                      <a:pt x="3062" y="149"/>
                      <a:pt x="3062" y="149"/>
                      <a:pt x="3043" y="149"/>
                    </a:cubicBezTo>
                    <a:cubicBezTo>
                      <a:pt x="3041" y="149"/>
                      <a:pt x="3039" y="149"/>
                      <a:pt x="3037" y="149"/>
                    </a:cubicBezTo>
                    <a:cubicBezTo>
                      <a:pt x="3011" y="149"/>
                      <a:pt x="2954" y="133"/>
                      <a:pt x="2933" y="133"/>
                    </a:cubicBezTo>
                    <a:cubicBezTo>
                      <a:pt x="2871" y="139"/>
                      <a:pt x="2871" y="139"/>
                      <a:pt x="2896" y="164"/>
                    </a:cubicBezTo>
                    <a:cubicBezTo>
                      <a:pt x="2897" y="164"/>
                      <a:pt x="2898" y="164"/>
                      <a:pt x="2899" y="164"/>
                    </a:cubicBezTo>
                    <a:cubicBezTo>
                      <a:pt x="2910" y="164"/>
                      <a:pt x="2913" y="174"/>
                      <a:pt x="2902" y="174"/>
                    </a:cubicBezTo>
                    <a:cubicBezTo>
                      <a:pt x="2897" y="174"/>
                      <a:pt x="2887" y="171"/>
                      <a:pt x="2874" y="164"/>
                    </a:cubicBezTo>
                    <a:cubicBezTo>
                      <a:pt x="2824" y="158"/>
                      <a:pt x="2774" y="155"/>
                      <a:pt x="2723" y="155"/>
                    </a:cubicBezTo>
                    <a:cubicBezTo>
                      <a:pt x="2639" y="161"/>
                      <a:pt x="2639" y="161"/>
                      <a:pt x="2642" y="186"/>
                    </a:cubicBezTo>
                    <a:cubicBezTo>
                      <a:pt x="2655" y="211"/>
                      <a:pt x="2655" y="223"/>
                      <a:pt x="2649" y="223"/>
                    </a:cubicBezTo>
                    <a:cubicBezTo>
                      <a:pt x="2643" y="223"/>
                      <a:pt x="2632" y="212"/>
                      <a:pt x="2620" y="190"/>
                    </a:cubicBezTo>
                    <a:cubicBezTo>
                      <a:pt x="2593" y="162"/>
                      <a:pt x="2574" y="151"/>
                      <a:pt x="2564" y="151"/>
                    </a:cubicBezTo>
                    <a:cubicBezTo>
                      <a:pt x="2556" y="151"/>
                      <a:pt x="2553" y="157"/>
                      <a:pt x="2554" y="168"/>
                    </a:cubicBezTo>
                    <a:cubicBezTo>
                      <a:pt x="2535" y="196"/>
                      <a:pt x="2535" y="196"/>
                      <a:pt x="2513" y="199"/>
                    </a:cubicBezTo>
                    <a:cubicBezTo>
                      <a:pt x="2513" y="187"/>
                      <a:pt x="2509" y="181"/>
                      <a:pt x="2499" y="181"/>
                    </a:cubicBezTo>
                    <a:cubicBezTo>
                      <a:pt x="2489" y="181"/>
                      <a:pt x="2472" y="189"/>
                      <a:pt x="2451" y="205"/>
                    </a:cubicBezTo>
                    <a:cubicBezTo>
                      <a:pt x="2429" y="205"/>
                      <a:pt x="2429" y="205"/>
                      <a:pt x="2429" y="180"/>
                    </a:cubicBezTo>
                    <a:lnTo>
                      <a:pt x="2385" y="183"/>
                    </a:lnTo>
                    <a:cubicBezTo>
                      <a:pt x="2366" y="212"/>
                      <a:pt x="2323" y="222"/>
                      <a:pt x="2283" y="222"/>
                    </a:cubicBezTo>
                    <a:cubicBezTo>
                      <a:pt x="2244" y="222"/>
                      <a:pt x="2208" y="213"/>
                      <a:pt x="2197" y="202"/>
                    </a:cubicBezTo>
                    <a:cubicBezTo>
                      <a:pt x="2178" y="205"/>
                      <a:pt x="2166" y="218"/>
                      <a:pt x="2156" y="230"/>
                    </a:cubicBezTo>
                    <a:cubicBezTo>
                      <a:pt x="2148" y="258"/>
                      <a:pt x="2138" y="272"/>
                      <a:pt x="2130" y="272"/>
                    </a:cubicBezTo>
                    <a:cubicBezTo>
                      <a:pt x="2122" y="272"/>
                      <a:pt x="2115" y="259"/>
                      <a:pt x="2112" y="233"/>
                    </a:cubicBezTo>
                    <a:cubicBezTo>
                      <a:pt x="2111" y="209"/>
                      <a:pt x="2110" y="196"/>
                      <a:pt x="2108" y="196"/>
                    </a:cubicBezTo>
                    <a:cubicBezTo>
                      <a:pt x="2105" y="196"/>
                      <a:pt x="2101" y="209"/>
                      <a:pt x="2094" y="237"/>
                    </a:cubicBezTo>
                    <a:cubicBezTo>
                      <a:pt x="2084" y="250"/>
                      <a:pt x="2055" y="259"/>
                      <a:pt x="2029" y="259"/>
                    </a:cubicBezTo>
                    <a:cubicBezTo>
                      <a:pt x="2001" y="259"/>
                      <a:pt x="1976" y="249"/>
                      <a:pt x="1984" y="221"/>
                    </a:cubicBezTo>
                    <a:lnTo>
                      <a:pt x="1981" y="171"/>
                    </a:lnTo>
                    <a:cubicBezTo>
                      <a:pt x="1971" y="186"/>
                      <a:pt x="1956" y="196"/>
                      <a:pt x="1940" y="199"/>
                    </a:cubicBezTo>
                    <a:cubicBezTo>
                      <a:pt x="1943" y="224"/>
                      <a:pt x="1921" y="227"/>
                      <a:pt x="1858" y="233"/>
                    </a:cubicBezTo>
                    <a:cubicBezTo>
                      <a:pt x="1815" y="237"/>
                      <a:pt x="1733" y="271"/>
                      <a:pt x="1692" y="274"/>
                    </a:cubicBezTo>
                    <a:cubicBezTo>
                      <a:pt x="1673" y="275"/>
                      <a:pt x="1651" y="277"/>
                      <a:pt x="1630" y="277"/>
                    </a:cubicBezTo>
                    <a:cubicBezTo>
                      <a:pt x="1602" y="277"/>
                      <a:pt x="1576" y="274"/>
                      <a:pt x="1564" y="262"/>
                    </a:cubicBezTo>
                    <a:cubicBezTo>
                      <a:pt x="1533" y="262"/>
                      <a:pt x="1504" y="274"/>
                      <a:pt x="1479" y="293"/>
                    </a:cubicBezTo>
                    <a:cubicBezTo>
                      <a:pt x="1469" y="308"/>
                      <a:pt x="1452" y="316"/>
                      <a:pt x="1439" y="316"/>
                    </a:cubicBezTo>
                    <a:cubicBezTo>
                      <a:pt x="1427" y="316"/>
                      <a:pt x="1418" y="311"/>
                      <a:pt x="1417" y="299"/>
                    </a:cubicBezTo>
                    <a:lnTo>
                      <a:pt x="1398" y="299"/>
                    </a:lnTo>
                    <a:cubicBezTo>
                      <a:pt x="1376" y="318"/>
                      <a:pt x="1354" y="327"/>
                      <a:pt x="1329" y="334"/>
                    </a:cubicBezTo>
                    <a:cubicBezTo>
                      <a:pt x="1329" y="314"/>
                      <a:pt x="1314" y="302"/>
                      <a:pt x="1298" y="302"/>
                    </a:cubicBezTo>
                    <a:cubicBezTo>
                      <a:pt x="1289" y="302"/>
                      <a:pt x="1279" y="306"/>
                      <a:pt x="1272" y="315"/>
                    </a:cubicBezTo>
                    <a:cubicBezTo>
                      <a:pt x="1276" y="343"/>
                      <a:pt x="1251" y="343"/>
                      <a:pt x="1197" y="356"/>
                    </a:cubicBezTo>
                    <a:cubicBezTo>
                      <a:pt x="1195" y="355"/>
                      <a:pt x="1191" y="354"/>
                      <a:pt x="1186" y="354"/>
                    </a:cubicBezTo>
                    <a:cubicBezTo>
                      <a:pt x="1132" y="354"/>
                      <a:pt x="920" y="401"/>
                      <a:pt x="740" y="515"/>
                    </a:cubicBezTo>
                    <a:cubicBezTo>
                      <a:pt x="539" y="631"/>
                      <a:pt x="401" y="810"/>
                      <a:pt x="411" y="816"/>
                    </a:cubicBezTo>
                    <a:cubicBezTo>
                      <a:pt x="392" y="835"/>
                      <a:pt x="373" y="857"/>
                      <a:pt x="361" y="879"/>
                    </a:cubicBezTo>
                    <a:lnTo>
                      <a:pt x="310" y="942"/>
                    </a:lnTo>
                    <a:cubicBezTo>
                      <a:pt x="306" y="938"/>
                      <a:pt x="302" y="937"/>
                      <a:pt x="297" y="937"/>
                    </a:cubicBezTo>
                    <a:cubicBezTo>
                      <a:pt x="259" y="937"/>
                      <a:pt x="212" y="1051"/>
                      <a:pt x="204" y="1127"/>
                    </a:cubicBezTo>
                    <a:cubicBezTo>
                      <a:pt x="210" y="1152"/>
                      <a:pt x="207" y="1183"/>
                      <a:pt x="191" y="1208"/>
                    </a:cubicBezTo>
                    <a:cubicBezTo>
                      <a:pt x="186" y="1205"/>
                      <a:pt x="180" y="1204"/>
                      <a:pt x="176" y="1204"/>
                    </a:cubicBezTo>
                    <a:cubicBezTo>
                      <a:pt x="138" y="1204"/>
                      <a:pt x="117" y="1271"/>
                      <a:pt x="122" y="1324"/>
                    </a:cubicBezTo>
                    <a:cubicBezTo>
                      <a:pt x="153" y="1355"/>
                      <a:pt x="157" y="1377"/>
                      <a:pt x="129" y="1377"/>
                    </a:cubicBezTo>
                    <a:cubicBezTo>
                      <a:pt x="123" y="1377"/>
                      <a:pt x="116" y="1376"/>
                      <a:pt x="107" y="1374"/>
                    </a:cubicBezTo>
                    <a:cubicBezTo>
                      <a:pt x="101" y="1372"/>
                      <a:pt x="96" y="1371"/>
                      <a:pt x="92" y="1371"/>
                    </a:cubicBezTo>
                    <a:cubicBezTo>
                      <a:pt x="57" y="1371"/>
                      <a:pt x="51" y="1423"/>
                      <a:pt x="104" y="1484"/>
                    </a:cubicBezTo>
                    <a:cubicBezTo>
                      <a:pt x="125" y="1515"/>
                      <a:pt x="125" y="1512"/>
                      <a:pt x="97" y="1534"/>
                    </a:cubicBezTo>
                    <a:cubicBezTo>
                      <a:pt x="41" y="1553"/>
                      <a:pt x="38" y="1581"/>
                      <a:pt x="63" y="1584"/>
                    </a:cubicBezTo>
                    <a:cubicBezTo>
                      <a:pt x="107" y="1615"/>
                      <a:pt x="107" y="1640"/>
                      <a:pt x="57" y="1662"/>
                    </a:cubicBezTo>
                    <a:cubicBezTo>
                      <a:pt x="0" y="1713"/>
                      <a:pt x="0" y="1716"/>
                      <a:pt x="50" y="1744"/>
                    </a:cubicBezTo>
                    <a:cubicBezTo>
                      <a:pt x="100" y="1772"/>
                      <a:pt x="104" y="1872"/>
                      <a:pt x="57" y="1904"/>
                    </a:cubicBezTo>
                    <a:cubicBezTo>
                      <a:pt x="57" y="1926"/>
                      <a:pt x="35" y="1948"/>
                      <a:pt x="60" y="1948"/>
                    </a:cubicBezTo>
                    <a:lnTo>
                      <a:pt x="38" y="1970"/>
                    </a:lnTo>
                    <a:cubicBezTo>
                      <a:pt x="38" y="1991"/>
                      <a:pt x="41" y="2013"/>
                      <a:pt x="41" y="2013"/>
                    </a:cubicBezTo>
                    <a:lnTo>
                      <a:pt x="66" y="2010"/>
                    </a:lnTo>
                    <a:lnTo>
                      <a:pt x="66" y="2010"/>
                    </a:lnTo>
                    <a:cubicBezTo>
                      <a:pt x="60" y="2107"/>
                      <a:pt x="60" y="2208"/>
                      <a:pt x="69" y="2308"/>
                    </a:cubicBezTo>
                    <a:cubicBezTo>
                      <a:pt x="85" y="2505"/>
                      <a:pt x="92" y="2564"/>
                      <a:pt x="107" y="2564"/>
                    </a:cubicBezTo>
                    <a:cubicBezTo>
                      <a:pt x="110" y="2564"/>
                      <a:pt x="113" y="2562"/>
                      <a:pt x="116" y="2559"/>
                    </a:cubicBezTo>
                    <a:cubicBezTo>
                      <a:pt x="126" y="2553"/>
                      <a:pt x="135" y="2551"/>
                      <a:pt x="141" y="2551"/>
                    </a:cubicBezTo>
                    <a:cubicBezTo>
                      <a:pt x="163" y="2551"/>
                      <a:pt x="158" y="2580"/>
                      <a:pt x="119" y="2599"/>
                    </a:cubicBezTo>
                    <a:cubicBezTo>
                      <a:pt x="113" y="2637"/>
                      <a:pt x="107" y="2672"/>
                      <a:pt x="104" y="2709"/>
                    </a:cubicBezTo>
                    <a:cubicBezTo>
                      <a:pt x="110" y="2750"/>
                      <a:pt x="113" y="2794"/>
                      <a:pt x="88" y="2794"/>
                    </a:cubicBezTo>
                    <a:lnTo>
                      <a:pt x="88" y="2816"/>
                    </a:lnTo>
                    <a:cubicBezTo>
                      <a:pt x="144" y="2853"/>
                      <a:pt x="154" y="2979"/>
                      <a:pt x="135" y="3044"/>
                    </a:cubicBezTo>
                    <a:cubicBezTo>
                      <a:pt x="135" y="3082"/>
                      <a:pt x="147" y="3120"/>
                      <a:pt x="169" y="3148"/>
                    </a:cubicBezTo>
                    <a:cubicBezTo>
                      <a:pt x="198" y="3189"/>
                      <a:pt x="198" y="3189"/>
                      <a:pt x="176" y="3214"/>
                    </a:cubicBezTo>
                    <a:cubicBezTo>
                      <a:pt x="151" y="3214"/>
                      <a:pt x="138" y="3339"/>
                      <a:pt x="186" y="3339"/>
                    </a:cubicBezTo>
                    <a:cubicBezTo>
                      <a:pt x="187" y="3339"/>
                      <a:pt x="188" y="3339"/>
                      <a:pt x="188" y="3339"/>
                    </a:cubicBezTo>
                    <a:lnTo>
                      <a:pt x="188" y="3339"/>
                    </a:lnTo>
                    <a:lnTo>
                      <a:pt x="163" y="3361"/>
                    </a:lnTo>
                    <a:cubicBezTo>
                      <a:pt x="143" y="3384"/>
                      <a:pt x="165" y="3402"/>
                      <a:pt x="189" y="3402"/>
                    </a:cubicBezTo>
                    <a:cubicBezTo>
                      <a:pt x="191" y="3402"/>
                      <a:pt x="193" y="3402"/>
                      <a:pt x="194" y="3402"/>
                    </a:cubicBezTo>
                    <a:cubicBezTo>
                      <a:pt x="198" y="3401"/>
                      <a:pt x="201" y="3401"/>
                      <a:pt x="205" y="3401"/>
                    </a:cubicBezTo>
                    <a:cubicBezTo>
                      <a:pt x="244" y="3401"/>
                      <a:pt x="239" y="3419"/>
                      <a:pt x="172" y="3446"/>
                    </a:cubicBezTo>
                    <a:cubicBezTo>
                      <a:pt x="126" y="3451"/>
                      <a:pt x="125" y="3471"/>
                      <a:pt x="146" y="3471"/>
                    </a:cubicBezTo>
                    <a:cubicBezTo>
                      <a:pt x="147" y="3471"/>
                      <a:pt x="149" y="3471"/>
                      <a:pt x="151" y="3471"/>
                    </a:cubicBezTo>
                    <a:cubicBezTo>
                      <a:pt x="176" y="3489"/>
                      <a:pt x="204" y="3508"/>
                      <a:pt x="179" y="3530"/>
                    </a:cubicBezTo>
                    <a:cubicBezTo>
                      <a:pt x="182" y="3550"/>
                      <a:pt x="184" y="3569"/>
                      <a:pt x="219" y="3569"/>
                    </a:cubicBezTo>
                    <a:cubicBezTo>
                      <a:pt x="224" y="3569"/>
                      <a:pt x="229" y="3569"/>
                      <a:pt x="235" y="3568"/>
                    </a:cubicBezTo>
                    <a:cubicBezTo>
                      <a:pt x="260" y="3568"/>
                      <a:pt x="260" y="3587"/>
                      <a:pt x="263" y="3609"/>
                    </a:cubicBezTo>
                    <a:cubicBezTo>
                      <a:pt x="256" y="3609"/>
                      <a:pt x="251" y="3610"/>
                      <a:pt x="247" y="3610"/>
                    </a:cubicBezTo>
                    <a:cubicBezTo>
                      <a:pt x="236" y="3610"/>
                      <a:pt x="230" y="3606"/>
                      <a:pt x="211" y="3594"/>
                    </a:cubicBezTo>
                    <a:lnTo>
                      <a:pt x="211" y="3594"/>
                    </a:lnTo>
                    <a:cubicBezTo>
                      <a:pt x="212" y="3602"/>
                      <a:pt x="214" y="3616"/>
                      <a:pt x="216" y="3634"/>
                    </a:cubicBezTo>
                    <a:cubicBezTo>
                      <a:pt x="216" y="3656"/>
                      <a:pt x="194" y="3699"/>
                      <a:pt x="169" y="3703"/>
                    </a:cubicBezTo>
                    <a:cubicBezTo>
                      <a:pt x="154" y="3718"/>
                      <a:pt x="151" y="3732"/>
                      <a:pt x="165" y="3732"/>
                    </a:cubicBezTo>
                    <a:cubicBezTo>
                      <a:pt x="172" y="3732"/>
                      <a:pt x="183" y="3729"/>
                      <a:pt x="198" y="3721"/>
                    </a:cubicBezTo>
                    <a:cubicBezTo>
                      <a:pt x="211" y="3720"/>
                      <a:pt x="221" y="3718"/>
                      <a:pt x="229" y="3718"/>
                    </a:cubicBezTo>
                    <a:cubicBezTo>
                      <a:pt x="248" y="3718"/>
                      <a:pt x="249" y="3727"/>
                      <a:pt x="251" y="3759"/>
                    </a:cubicBezTo>
                    <a:cubicBezTo>
                      <a:pt x="254" y="3781"/>
                      <a:pt x="254" y="3800"/>
                      <a:pt x="229" y="3803"/>
                    </a:cubicBezTo>
                    <a:cubicBezTo>
                      <a:pt x="204" y="3806"/>
                      <a:pt x="204" y="3806"/>
                      <a:pt x="210" y="3847"/>
                    </a:cubicBezTo>
                    <a:cubicBezTo>
                      <a:pt x="216" y="3912"/>
                      <a:pt x="295" y="3966"/>
                      <a:pt x="348" y="3985"/>
                    </a:cubicBezTo>
                    <a:cubicBezTo>
                      <a:pt x="365" y="3982"/>
                      <a:pt x="376" y="3981"/>
                      <a:pt x="382" y="3981"/>
                    </a:cubicBezTo>
                    <a:cubicBezTo>
                      <a:pt x="393" y="3981"/>
                      <a:pt x="382" y="3987"/>
                      <a:pt x="351" y="4003"/>
                    </a:cubicBezTo>
                    <a:cubicBezTo>
                      <a:pt x="326" y="4007"/>
                      <a:pt x="326" y="4028"/>
                      <a:pt x="329" y="4050"/>
                    </a:cubicBezTo>
                    <a:cubicBezTo>
                      <a:pt x="331" y="4050"/>
                      <a:pt x="332" y="4050"/>
                      <a:pt x="334" y="4050"/>
                    </a:cubicBezTo>
                    <a:cubicBezTo>
                      <a:pt x="346" y="4050"/>
                      <a:pt x="341" y="4058"/>
                      <a:pt x="335" y="4058"/>
                    </a:cubicBezTo>
                    <a:cubicBezTo>
                      <a:pt x="333" y="4058"/>
                      <a:pt x="330" y="4056"/>
                      <a:pt x="329" y="4050"/>
                    </a:cubicBezTo>
                    <a:cubicBezTo>
                      <a:pt x="304" y="4050"/>
                      <a:pt x="301" y="4032"/>
                      <a:pt x="301" y="4010"/>
                    </a:cubicBezTo>
                    <a:lnTo>
                      <a:pt x="276" y="4013"/>
                    </a:lnTo>
                    <a:cubicBezTo>
                      <a:pt x="226" y="4038"/>
                      <a:pt x="229" y="4060"/>
                      <a:pt x="279" y="4075"/>
                    </a:cubicBezTo>
                    <a:cubicBezTo>
                      <a:pt x="307" y="4094"/>
                      <a:pt x="307" y="4094"/>
                      <a:pt x="285" y="4116"/>
                    </a:cubicBezTo>
                    <a:cubicBezTo>
                      <a:pt x="260" y="4141"/>
                      <a:pt x="238" y="4163"/>
                      <a:pt x="263" y="4163"/>
                    </a:cubicBezTo>
                    <a:cubicBezTo>
                      <a:pt x="266" y="4185"/>
                      <a:pt x="257" y="4210"/>
                      <a:pt x="245" y="4229"/>
                    </a:cubicBezTo>
                    <a:cubicBezTo>
                      <a:pt x="247" y="4267"/>
                      <a:pt x="250" y="4289"/>
                      <a:pt x="271" y="4289"/>
                    </a:cubicBezTo>
                    <a:cubicBezTo>
                      <a:pt x="273" y="4289"/>
                      <a:pt x="274" y="4289"/>
                      <a:pt x="276" y="4289"/>
                    </a:cubicBezTo>
                    <a:cubicBezTo>
                      <a:pt x="278" y="4288"/>
                      <a:pt x="279" y="4288"/>
                      <a:pt x="280" y="4288"/>
                    </a:cubicBezTo>
                    <a:cubicBezTo>
                      <a:pt x="301" y="4288"/>
                      <a:pt x="301" y="4309"/>
                      <a:pt x="304" y="4329"/>
                    </a:cubicBezTo>
                    <a:cubicBezTo>
                      <a:pt x="307" y="4347"/>
                      <a:pt x="307" y="4367"/>
                      <a:pt x="328" y="4367"/>
                    </a:cubicBezTo>
                    <a:cubicBezTo>
                      <a:pt x="329" y="4367"/>
                      <a:pt x="331" y="4367"/>
                      <a:pt x="332" y="4367"/>
                    </a:cubicBezTo>
                    <a:cubicBezTo>
                      <a:pt x="357" y="4367"/>
                      <a:pt x="386" y="4386"/>
                      <a:pt x="389" y="4426"/>
                    </a:cubicBezTo>
                    <a:cubicBezTo>
                      <a:pt x="417" y="4467"/>
                      <a:pt x="417" y="4467"/>
                      <a:pt x="370" y="4492"/>
                    </a:cubicBezTo>
                    <a:cubicBezTo>
                      <a:pt x="345" y="4495"/>
                      <a:pt x="345" y="4517"/>
                      <a:pt x="348" y="4536"/>
                    </a:cubicBezTo>
                    <a:cubicBezTo>
                      <a:pt x="348" y="4555"/>
                      <a:pt x="339" y="4571"/>
                      <a:pt x="326" y="4580"/>
                    </a:cubicBezTo>
                    <a:cubicBezTo>
                      <a:pt x="310" y="4601"/>
                      <a:pt x="320" y="4606"/>
                      <a:pt x="336" y="4606"/>
                    </a:cubicBezTo>
                    <a:cubicBezTo>
                      <a:pt x="342" y="4606"/>
                      <a:pt x="348" y="4606"/>
                      <a:pt x="354" y="4605"/>
                    </a:cubicBezTo>
                    <a:lnTo>
                      <a:pt x="404" y="4599"/>
                    </a:lnTo>
                    <a:lnTo>
                      <a:pt x="404" y="4599"/>
                    </a:lnTo>
                    <a:cubicBezTo>
                      <a:pt x="408" y="4624"/>
                      <a:pt x="364" y="4655"/>
                      <a:pt x="339" y="4658"/>
                    </a:cubicBezTo>
                    <a:cubicBezTo>
                      <a:pt x="306" y="4682"/>
                      <a:pt x="296" y="4691"/>
                      <a:pt x="310" y="4691"/>
                    </a:cubicBezTo>
                    <a:cubicBezTo>
                      <a:pt x="316" y="4691"/>
                      <a:pt x="326" y="4689"/>
                      <a:pt x="342" y="4687"/>
                    </a:cubicBezTo>
                    <a:cubicBezTo>
                      <a:pt x="343" y="4686"/>
                      <a:pt x="345" y="4686"/>
                      <a:pt x="347" y="4686"/>
                    </a:cubicBezTo>
                    <a:cubicBezTo>
                      <a:pt x="370" y="4686"/>
                      <a:pt x="391" y="4706"/>
                      <a:pt x="382" y="4759"/>
                    </a:cubicBezTo>
                    <a:cubicBezTo>
                      <a:pt x="395" y="4812"/>
                      <a:pt x="408" y="4862"/>
                      <a:pt x="382" y="4868"/>
                    </a:cubicBezTo>
                    <a:cubicBezTo>
                      <a:pt x="373" y="4887"/>
                      <a:pt x="382" y="4909"/>
                      <a:pt x="401" y="4918"/>
                    </a:cubicBezTo>
                    <a:cubicBezTo>
                      <a:pt x="436" y="4937"/>
                      <a:pt x="439" y="4962"/>
                      <a:pt x="448" y="5044"/>
                    </a:cubicBezTo>
                    <a:cubicBezTo>
                      <a:pt x="457" y="5147"/>
                      <a:pt x="463" y="5177"/>
                      <a:pt x="482" y="5177"/>
                    </a:cubicBezTo>
                    <a:cubicBezTo>
                      <a:pt x="489" y="5177"/>
                      <a:pt x="499" y="5172"/>
                      <a:pt x="511" y="5166"/>
                    </a:cubicBezTo>
                    <a:cubicBezTo>
                      <a:pt x="521" y="5160"/>
                      <a:pt x="531" y="5153"/>
                      <a:pt x="535" y="5153"/>
                    </a:cubicBezTo>
                    <a:cubicBezTo>
                      <a:pt x="540" y="5153"/>
                      <a:pt x="538" y="5162"/>
                      <a:pt x="523" y="5188"/>
                    </a:cubicBezTo>
                    <a:cubicBezTo>
                      <a:pt x="517" y="5222"/>
                      <a:pt x="552" y="5235"/>
                      <a:pt x="602" y="5263"/>
                    </a:cubicBezTo>
                    <a:cubicBezTo>
                      <a:pt x="636" y="5263"/>
                      <a:pt x="671" y="5251"/>
                      <a:pt x="699" y="5226"/>
                    </a:cubicBezTo>
                    <a:cubicBezTo>
                      <a:pt x="716" y="5214"/>
                      <a:pt x="726" y="5207"/>
                      <a:pt x="733" y="5207"/>
                    </a:cubicBezTo>
                    <a:cubicBezTo>
                      <a:pt x="741" y="5207"/>
                      <a:pt x="744" y="5220"/>
                      <a:pt x="749" y="5251"/>
                    </a:cubicBezTo>
                    <a:cubicBezTo>
                      <a:pt x="762" y="5273"/>
                      <a:pt x="759" y="5301"/>
                      <a:pt x="740" y="5320"/>
                    </a:cubicBezTo>
                    <a:cubicBezTo>
                      <a:pt x="734" y="5324"/>
                      <a:pt x="727" y="5326"/>
                      <a:pt x="721" y="5326"/>
                    </a:cubicBezTo>
                    <a:cubicBezTo>
                      <a:pt x="715" y="5326"/>
                      <a:pt x="709" y="5323"/>
                      <a:pt x="705" y="5316"/>
                    </a:cubicBezTo>
                    <a:lnTo>
                      <a:pt x="690" y="5298"/>
                    </a:lnTo>
                    <a:cubicBezTo>
                      <a:pt x="668" y="5313"/>
                      <a:pt x="649" y="5329"/>
                      <a:pt x="680" y="5370"/>
                    </a:cubicBezTo>
                    <a:cubicBezTo>
                      <a:pt x="680" y="5395"/>
                      <a:pt x="691" y="5414"/>
                      <a:pt x="704" y="5414"/>
                    </a:cubicBezTo>
                    <a:cubicBezTo>
                      <a:pt x="708" y="5414"/>
                      <a:pt x="713" y="5412"/>
                      <a:pt x="718" y="5407"/>
                    </a:cubicBezTo>
                    <a:lnTo>
                      <a:pt x="718" y="5407"/>
                    </a:lnTo>
                    <a:cubicBezTo>
                      <a:pt x="715" y="5445"/>
                      <a:pt x="752" y="5486"/>
                      <a:pt x="793" y="5520"/>
                    </a:cubicBezTo>
                    <a:cubicBezTo>
                      <a:pt x="831" y="5558"/>
                      <a:pt x="893" y="5608"/>
                      <a:pt x="903" y="5642"/>
                    </a:cubicBezTo>
                    <a:cubicBezTo>
                      <a:pt x="931" y="5666"/>
                      <a:pt x="951" y="5679"/>
                      <a:pt x="965" y="5679"/>
                    </a:cubicBezTo>
                    <a:cubicBezTo>
                      <a:pt x="972" y="5679"/>
                      <a:pt x="977" y="5676"/>
                      <a:pt x="981" y="5671"/>
                    </a:cubicBezTo>
                    <a:cubicBezTo>
                      <a:pt x="995" y="5649"/>
                      <a:pt x="1007" y="5641"/>
                      <a:pt x="1015" y="5641"/>
                    </a:cubicBezTo>
                    <a:cubicBezTo>
                      <a:pt x="1022" y="5641"/>
                      <a:pt x="1025" y="5650"/>
                      <a:pt x="1019" y="5661"/>
                    </a:cubicBezTo>
                    <a:cubicBezTo>
                      <a:pt x="1015" y="5689"/>
                      <a:pt x="1088" y="5758"/>
                      <a:pt x="1172" y="5802"/>
                    </a:cubicBezTo>
                    <a:cubicBezTo>
                      <a:pt x="1235" y="5835"/>
                      <a:pt x="1304" y="5857"/>
                      <a:pt x="1344" y="5857"/>
                    </a:cubicBezTo>
                    <a:cubicBezTo>
                      <a:pt x="1357" y="5857"/>
                      <a:pt x="1367" y="5855"/>
                      <a:pt x="1373" y="5849"/>
                    </a:cubicBezTo>
                    <a:lnTo>
                      <a:pt x="1426" y="5862"/>
                    </a:lnTo>
                    <a:cubicBezTo>
                      <a:pt x="1457" y="5893"/>
                      <a:pt x="1549" y="5914"/>
                      <a:pt x="1611" y="5914"/>
                    </a:cubicBezTo>
                    <a:cubicBezTo>
                      <a:pt x="1636" y="5914"/>
                      <a:pt x="1656" y="5911"/>
                      <a:pt x="1664" y="5902"/>
                    </a:cubicBezTo>
                    <a:lnTo>
                      <a:pt x="1746" y="5909"/>
                    </a:lnTo>
                    <a:cubicBezTo>
                      <a:pt x="1770" y="5922"/>
                      <a:pt x="1789" y="5927"/>
                      <a:pt x="1805" y="5927"/>
                    </a:cubicBezTo>
                    <a:cubicBezTo>
                      <a:pt x="1824" y="5927"/>
                      <a:pt x="1839" y="5919"/>
                      <a:pt x="1852" y="5906"/>
                    </a:cubicBezTo>
                    <a:cubicBezTo>
                      <a:pt x="1872" y="5888"/>
                      <a:pt x="1876" y="5870"/>
                      <a:pt x="1877" y="5870"/>
                    </a:cubicBezTo>
                    <a:cubicBezTo>
                      <a:pt x="1878" y="5870"/>
                      <a:pt x="1877" y="5873"/>
                      <a:pt x="1877" y="5881"/>
                    </a:cubicBezTo>
                    <a:cubicBezTo>
                      <a:pt x="1881" y="5895"/>
                      <a:pt x="1900" y="5900"/>
                      <a:pt x="1930" y="5900"/>
                    </a:cubicBezTo>
                    <a:cubicBezTo>
                      <a:pt x="1953" y="5900"/>
                      <a:pt x="1982" y="5897"/>
                      <a:pt x="2015" y="5893"/>
                    </a:cubicBezTo>
                    <a:cubicBezTo>
                      <a:pt x="2100" y="5887"/>
                      <a:pt x="2100" y="5887"/>
                      <a:pt x="2078" y="5865"/>
                    </a:cubicBezTo>
                    <a:cubicBezTo>
                      <a:pt x="2106" y="5853"/>
                      <a:pt x="2125" y="5848"/>
                      <a:pt x="2138" y="5848"/>
                    </a:cubicBezTo>
                    <a:cubicBezTo>
                      <a:pt x="2161" y="5848"/>
                      <a:pt x="2162" y="5864"/>
                      <a:pt x="2162" y="5881"/>
                    </a:cubicBezTo>
                    <a:cubicBezTo>
                      <a:pt x="2156" y="5904"/>
                      <a:pt x="2160" y="5915"/>
                      <a:pt x="2168" y="5915"/>
                    </a:cubicBezTo>
                    <a:cubicBezTo>
                      <a:pt x="2179" y="5915"/>
                      <a:pt x="2196" y="5895"/>
                      <a:pt x="2203" y="5852"/>
                    </a:cubicBezTo>
                    <a:cubicBezTo>
                      <a:pt x="2213" y="5820"/>
                      <a:pt x="2233" y="5806"/>
                      <a:pt x="2248" y="5806"/>
                    </a:cubicBezTo>
                    <a:cubicBezTo>
                      <a:pt x="2257" y="5806"/>
                      <a:pt x="2265" y="5811"/>
                      <a:pt x="2266" y="5821"/>
                    </a:cubicBezTo>
                    <a:cubicBezTo>
                      <a:pt x="2266" y="5846"/>
                      <a:pt x="2247" y="5849"/>
                      <a:pt x="2225" y="5849"/>
                    </a:cubicBezTo>
                    <a:lnTo>
                      <a:pt x="2228" y="5899"/>
                    </a:lnTo>
                    <a:cubicBezTo>
                      <a:pt x="2250" y="5899"/>
                      <a:pt x="2250" y="5899"/>
                      <a:pt x="2269" y="5871"/>
                    </a:cubicBezTo>
                    <a:cubicBezTo>
                      <a:pt x="2285" y="5868"/>
                      <a:pt x="2300" y="5855"/>
                      <a:pt x="2310" y="5843"/>
                    </a:cubicBezTo>
                    <a:cubicBezTo>
                      <a:pt x="2329" y="5821"/>
                      <a:pt x="2325" y="5787"/>
                      <a:pt x="2300" y="5768"/>
                    </a:cubicBezTo>
                    <a:cubicBezTo>
                      <a:pt x="2278" y="5743"/>
                      <a:pt x="2300" y="5743"/>
                      <a:pt x="2319" y="5739"/>
                    </a:cubicBezTo>
                    <a:cubicBezTo>
                      <a:pt x="2366" y="5761"/>
                      <a:pt x="2366" y="5787"/>
                      <a:pt x="2347" y="5812"/>
                    </a:cubicBezTo>
                    <a:cubicBezTo>
                      <a:pt x="2329" y="5815"/>
                      <a:pt x="2329" y="5840"/>
                      <a:pt x="2332" y="5865"/>
                    </a:cubicBezTo>
                    <a:cubicBezTo>
                      <a:pt x="2332" y="5869"/>
                      <a:pt x="2335" y="5871"/>
                      <a:pt x="2340" y="5871"/>
                    </a:cubicBezTo>
                    <a:cubicBezTo>
                      <a:pt x="2365" y="5871"/>
                      <a:pt x="2438" y="5822"/>
                      <a:pt x="2451" y="5777"/>
                    </a:cubicBezTo>
                    <a:cubicBezTo>
                      <a:pt x="2451" y="5767"/>
                      <a:pt x="2451" y="5761"/>
                      <a:pt x="2451" y="5761"/>
                    </a:cubicBezTo>
                    <a:cubicBezTo>
                      <a:pt x="2451" y="5761"/>
                      <a:pt x="2452" y="5773"/>
                      <a:pt x="2454" y="5802"/>
                    </a:cubicBezTo>
                    <a:cubicBezTo>
                      <a:pt x="2456" y="5819"/>
                      <a:pt x="2475" y="5823"/>
                      <a:pt x="2500" y="5823"/>
                    </a:cubicBezTo>
                    <a:cubicBezTo>
                      <a:pt x="2513" y="5823"/>
                      <a:pt x="2527" y="5822"/>
                      <a:pt x="2542" y="5821"/>
                    </a:cubicBezTo>
                    <a:cubicBezTo>
                      <a:pt x="2582" y="5818"/>
                      <a:pt x="2604" y="5815"/>
                      <a:pt x="2601" y="5790"/>
                    </a:cubicBezTo>
                    <a:cubicBezTo>
                      <a:pt x="2601" y="5765"/>
                      <a:pt x="2598" y="5740"/>
                      <a:pt x="2617" y="5736"/>
                    </a:cubicBezTo>
                    <a:lnTo>
                      <a:pt x="2617" y="5736"/>
                    </a:lnTo>
                    <a:cubicBezTo>
                      <a:pt x="2616" y="5737"/>
                      <a:pt x="2615" y="5737"/>
                      <a:pt x="2614" y="5737"/>
                    </a:cubicBezTo>
                    <a:cubicBezTo>
                      <a:pt x="2598" y="5737"/>
                      <a:pt x="2595" y="5713"/>
                      <a:pt x="2592" y="5689"/>
                    </a:cubicBezTo>
                    <a:lnTo>
                      <a:pt x="2592" y="5689"/>
                    </a:lnTo>
                    <a:cubicBezTo>
                      <a:pt x="2617" y="5702"/>
                      <a:pt x="2639" y="5718"/>
                      <a:pt x="2661" y="5733"/>
                    </a:cubicBezTo>
                    <a:cubicBezTo>
                      <a:pt x="2696" y="5774"/>
                      <a:pt x="2747" y="5796"/>
                      <a:pt x="2800" y="5796"/>
                    </a:cubicBezTo>
                    <a:cubicBezTo>
                      <a:pt x="2812" y="5796"/>
                      <a:pt x="2824" y="5795"/>
                      <a:pt x="2836" y="5793"/>
                    </a:cubicBezTo>
                    <a:cubicBezTo>
                      <a:pt x="2854" y="5792"/>
                      <a:pt x="2875" y="5790"/>
                      <a:pt x="2895" y="5790"/>
                    </a:cubicBezTo>
                    <a:cubicBezTo>
                      <a:pt x="2924" y="5790"/>
                      <a:pt x="2952" y="5794"/>
                      <a:pt x="2965" y="5808"/>
                    </a:cubicBezTo>
                    <a:cubicBezTo>
                      <a:pt x="3009" y="5802"/>
                      <a:pt x="3027" y="5802"/>
                      <a:pt x="3027" y="5777"/>
                    </a:cubicBezTo>
                    <a:lnTo>
                      <a:pt x="3068" y="5771"/>
                    </a:lnTo>
                    <a:cubicBezTo>
                      <a:pt x="3080" y="5783"/>
                      <a:pt x="3095" y="5788"/>
                      <a:pt x="3108" y="5788"/>
                    </a:cubicBezTo>
                    <a:cubicBezTo>
                      <a:pt x="3122" y="5788"/>
                      <a:pt x="3132" y="5781"/>
                      <a:pt x="3131" y="5768"/>
                    </a:cubicBezTo>
                    <a:cubicBezTo>
                      <a:pt x="3138" y="5757"/>
                      <a:pt x="3146" y="5753"/>
                      <a:pt x="3155" y="5753"/>
                    </a:cubicBezTo>
                    <a:cubicBezTo>
                      <a:pt x="3169" y="5753"/>
                      <a:pt x="3183" y="5761"/>
                      <a:pt x="3197" y="5761"/>
                    </a:cubicBezTo>
                    <a:cubicBezTo>
                      <a:pt x="3217" y="5782"/>
                      <a:pt x="3229" y="5794"/>
                      <a:pt x="3233" y="5794"/>
                    </a:cubicBezTo>
                    <a:cubicBezTo>
                      <a:pt x="3238" y="5794"/>
                      <a:pt x="3231" y="5775"/>
                      <a:pt x="3215" y="5733"/>
                    </a:cubicBezTo>
                    <a:cubicBezTo>
                      <a:pt x="3212" y="5710"/>
                      <a:pt x="3174" y="5689"/>
                      <a:pt x="3151" y="5689"/>
                    </a:cubicBezTo>
                    <a:cubicBezTo>
                      <a:pt x="3149" y="5689"/>
                      <a:pt x="3148" y="5689"/>
                      <a:pt x="3146" y="5689"/>
                    </a:cubicBezTo>
                    <a:lnTo>
                      <a:pt x="3084" y="5696"/>
                    </a:lnTo>
                    <a:lnTo>
                      <a:pt x="3084" y="5696"/>
                    </a:lnTo>
                    <a:lnTo>
                      <a:pt x="3143" y="5664"/>
                    </a:lnTo>
                    <a:cubicBezTo>
                      <a:pt x="3165" y="5661"/>
                      <a:pt x="3203" y="5633"/>
                      <a:pt x="3203" y="5608"/>
                    </a:cubicBezTo>
                    <a:cubicBezTo>
                      <a:pt x="3203" y="5608"/>
                      <a:pt x="3200" y="5583"/>
                      <a:pt x="3222" y="5580"/>
                    </a:cubicBezTo>
                    <a:lnTo>
                      <a:pt x="3225" y="5633"/>
                    </a:lnTo>
                    <a:cubicBezTo>
                      <a:pt x="3212" y="5655"/>
                      <a:pt x="3206" y="5683"/>
                      <a:pt x="3212" y="5708"/>
                    </a:cubicBezTo>
                    <a:cubicBezTo>
                      <a:pt x="3227" y="5738"/>
                      <a:pt x="3256" y="5756"/>
                      <a:pt x="3276" y="5756"/>
                    </a:cubicBezTo>
                    <a:cubicBezTo>
                      <a:pt x="3290" y="5756"/>
                      <a:pt x="3299" y="5747"/>
                      <a:pt x="3297" y="5727"/>
                    </a:cubicBezTo>
                    <a:cubicBezTo>
                      <a:pt x="3303" y="5726"/>
                      <a:pt x="3307" y="5725"/>
                      <a:pt x="3311" y="5725"/>
                    </a:cubicBezTo>
                    <a:cubicBezTo>
                      <a:pt x="3321" y="5725"/>
                      <a:pt x="3326" y="5730"/>
                      <a:pt x="3344" y="5746"/>
                    </a:cubicBezTo>
                    <a:cubicBezTo>
                      <a:pt x="3344" y="5756"/>
                      <a:pt x="3348" y="5762"/>
                      <a:pt x="3353" y="5762"/>
                    </a:cubicBezTo>
                    <a:cubicBezTo>
                      <a:pt x="3361" y="5762"/>
                      <a:pt x="3372" y="5749"/>
                      <a:pt x="3381" y="5718"/>
                    </a:cubicBezTo>
                    <a:cubicBezTo>
                      <a:pt x="3391" y="5691"/>
                      <a:pt x="3401" y="5678"/>
                      <a:pt x="3412" y="5678"/>
                    </a:cubicBezTo>
                    <a:cubicBezTo>
                      <a:pt x="3423" y="5678"/>
                      <a:pt x="3434" y="5689"/>
                      <a:pt x="3447" y="5711"/>
                    </a:cubicBezTo>
                    <a:cubicBezTo>
                      <a:pt x="3472" y="5736"/>
                      <a:pt x="3507" y="5746"/>
                      <a:pt x="3534" y="5746"/>
                    </a:cubicBezTo>
                    <a:cubicBezTo>
                      <a:pt x="3558" y="5746"/>
                      <a:pt x="3576" y="5739"/>
                      <a:pt x="3576" y="5727"/>
                    </a:cubicBezTo>
                    <a:cubicBezTo>
                      <a:pt x="3572" y="5695"/>
                      <a:pt x="3596" y="5680"/>
                      <a:pt x="3621" y="5680"/>
                    </a:cubicBezTo>
                    <a:cubicBezTo>
                      <a:pt x="3635" y="5680"/>
                      <a:pt x="3648" y="5685"/>
                      <a:pt x="3657" y="5692"/>
                    </a:cubicBezTo>
                    <a:cubicBezTo>
                      <a:pt x="3664" y="5704"/>
                      <a:pt x="3675" y="5709"/>
                      <a:pt x="3687" y="5709"/>
                    </a:cubicBezTo>
                    <a:cubicBezTo>
                      <a:pt x="3700" y="5709"/>
                      <a:pt x="3713" y="5702"/>
                      <a:pt x="3720" y="5686"/>
                    </a:cubicBezTo>
                    <a:cubicBezTo>
                      <a:pt x="3722" y="5703"/>
                      <a:pt x="3733" y="5721"/>
                      <a:pt x="3746" y="5721"/>
                    </a:cubicBezTo>
                    <a:cubicBezTo>
                      <a:pt x="3752" y="5721"/>
                      <a:pt x="3758" y="5717"/>
                      <a:pt x="3764" y="5708"/>
                    </a:cubicBezTo>
                    <a:cubicBezTo>
                      <a:pt x="3764" y="5708"/>
                      <a:pt x="3786" y="5705"/>
                      <a:pt x="3764" y="5683"/>
                    </a:cubicBezTo>
                    <a:lnTo>
                      <a:pt x="3801" y="5630"/>
                    </a:lnTo>
                    <a:cubicBezTo>
                      <a:pt x="3779" y="5630"/>
                      <a:pt x="3776" y="5605"/>
                      <a:pt x="3773" y="5580"/>
                    </a:cubicBezTo>
                    <a:cubicBezTo>
                      <a:pt x="3773" y="5573"/>
                      <a:pt x="3780" y="5569"/>
                      <a:pt x="3790" y="5569"/>
                    </a:cubicBezTo>
                    <a:cubicBezTo>
                      <a:pt x="3818" y="5569"/>
                      <a:pt x="3872" y="5593"/>
                      <a:pt x="3908" y="5645"/>
                    </a:cubicBezTo>
                    <a:lnTo>
                      <a:pt x="3955" y="5692"/>
                    </a:lnTo>
                    <a:cubicBezTo>
                      <a:pt x="3952" y="5667"/>
                      <a:pt x="3949" y="5642"/>
                      <a:pt x="3949" y="5642"/>
                    </a:cubicBezTo>
                    <a:cubicBezTo>
                      <a:pt x="3956" y="5641"/>
                      <a:pt x="3963" y="5640"/>
                      <a:pt x="3970" y="5640"/>
                    </a:cubicBezTo>
                    <a:cubicBezTo>
                      <a:pt x="3983" y="5640"/>
                      <a:pt x="3994" y="5644"/>
                      <a:pt x="3996" y="5661"/>
                    </a:cubicBezTo>
                    <a:cubicBezTo>
                      <a:pt x="3996" y="5686"/>
                      <a:pt x="3996" y="5686"/>
                      <a:pt x="4018" y="5686"/>
                    </a:cubicBezTo>
                    <a:cubicBezTo>
                      <a:pt x="4030" y="5683"/>
                      <a:pt x="4040" y="5671"/>
                      <a:pt x="4036" y="5658"/>
                    </a:cubicBezTo>
                    <a:cubicBezTo>
                      <a:pt x="4035" y="5628"/>
                      <a:pt x="4034" y="5616"/>
                      <a:pt x="4038" y="5616"/>
                    </a:cubicBezTo>
                    <a:cubicBezTo>
                      <a:pt x="4041" y="5616"/>
                      <a:pt x="4047" y="5621"/>
                      <a:pt x="4055" y="5630"/>
                    </a:cubicBezTo>
                    <a:cubicBezTo>
                      <a:pt x="4067" y="5654"/>
                      <a:pt x="4079" y="5666"/>
                      <a:pt x="4089" y="5666"/>
                    </a:cubicBezTo>
                    <a:cubicBezTo>
                      <a:pt x="4100" y="5666"/>
                      <a:pt x="4110" y="5653"/>
                      <a:pt x="4118" y="5627"/>
                    </a:cubicBezTo>
                    <a:cubicBezTo>
                      <a:pt x="4116" y="5601"/>
                      <a:pt x="4116" y="5589"/>
                      <a:pt x="4118" y="5589"/>
                    </a:cubicBezTo>
                    <a:cubicBezTo>
                      <a:pt x="4121" y="5589"/>
                      <a:pt x="4128" y="5600"/>
                      <a:pt x="4140" y="5624"/>
                    </a:cubicBezTo>
                    <a:cubicBezTo>
                      <a:pt x="4143" y="5649"/>
                      <a:pt x="4162" y="5667"/>
                      <a:pt x="4187" y="5671"/>
                    </a:cubicBezTo>
                    <a:lnTo>
                      <a:pt x="4184" y="5645"/>
                    </a:lnTo>
                    <a:cubicBezTo>
                      <a:pt x="4182" y="5615"/>
                      <a:pt x="4189" y="5602"/>
                      <a:pt x="4200" y="5602"/>
                    </a:cubicBezTo>
                    <a:cubicBezTo>
                      <a:pt x="4207" y="5602"/>
                      <a:pt x="4216" y="5607"/>
                      <a:pt x="4224" y="5617"/>
                    </a:cubicBezTo>
                    <a:cubicBezTo>
                      <a:pt x="4226" y="5629"/>
                      <a:pt x="4231" y="5634"/>
                      <a:pt x="4239" y="5634"/>
                    </a:cubicBezTo>
                    <a:cubicBezTo>
                      <a:pt x="4249" y="5634"/>
                      <a:pt x="4265" y="5626"/>
                      <a:pt x="4287" y="5611"/>
                    </a:cubicBezTo>
                    <a:cubicBezTo>
                      <a:pt x="4302" y="5609"/>
                      <a:pt x="4314" y="5608"/>
                      <a:pt x="4323" y="5608"/>
                    </a:cubicBezTo>
                    <a:cubicBezTo>
                      <a:pt x="4342" y="5608"/>
                      <a:pt x="4351" y="5613"/>
                      <a:pt x="4353" y="5630"/>
                    </a:cubicBezTo>
                    <a:cubicBezTo>
                      <a:pt x="4356" y="5655"/>
                      <a:pt x="4358" y="5667"/>
                      <a:pt x="4360" y="5667"/>
                    </a:cubicBezTo>
                    <a:cubicBezTo>
                      <a:pt x="4363" y="5667"/>
                      <a:pt x="4367" y="5654"/>
                      <a:pt x="4375" y="5627"/>
                    </a:cubicBezTo>
                    <a:cubicBezTo>
                      <a:pt x="4385" y="5613"/>
                      <a:pt x="4390" y="5607"/>
                      <a:pt x="4399" y="5607"/>
                    </a:cubicBezTo>
                    <a:cubicBezTo>
                      <a:pt x="4406" y="5607"/>
                      <a:pt x="4417" y="5612"/>
                      <a:pt x="4438" y="5620"/>
                    </a:cubicBezTo>
                    <a:cubicBezTo>
                      <a:pt x="4450" y="5633"/>
                      <a:pt x="4456" y="5639"/>
                      <a:pt x="4461" y="5639"/>
                    </a:cubicBezTo>
                    <a:cubicBezTo>
                      <a:pt x="4467" y="5639"/>
                      <a:pt x="4472" y="5632"/>
                      <a:pt x="4481" y="5617"/>
                    </a:cubicBezTo>
                    <a:cubicBezTo>
                      <a:pt x="4476" y="5570"/>
                      <a:pt x="4472" y="5545"/>
                      <a:pt x="4456" y="5545"/>
                    </a:cubicBezTo>
                    <a:cubicBezTo>
                      <a:pt x="4455" y="5545"/>
                      <a:pt x="4454" y="5545"/>
                      <a:pt x="4453" y="5545"/>
                    </a:cubicBezTo>
                    <a:cubicBezTo>
                      <a:pt x="4431" y="5545"/>
                      <a:pt x="4431" y="5545"/>
                      <a:pt x="4428" y="5520"/>
                    </a:cubicBezTo>
                    <a:lnTo>
                      <a:pt x="4472" y="5517"/>
                    </a:lnTo>
                    <a:cubicBezTo>
                      <a:pt x="4500" y="5514"/>
                      <a:pt x="4528" y="5504"/>
                      <a:pt x="4554" y="5486"/>
                    </a:cubicBezTo>
                    <a:cubicBezTo>
                      <a:pt x="4586" y="5461"/>
                      <a:pt x="4589" y="5424"/>
                      <a:pt x="4568" y="5424"/>
                    </a:cubicBezTo>
                    <a:cubicBezTo>
                      <a:pt x="4563" y="5424"/>
                      <a:pt x="4556" y="5427"/>
                      <a:pt x="4547" y="5432"/>
                    </a:cubicBezTo>
                    <a:lnTo>
                      <a:pt x="4547" y="5436"/>
                    </a:lnTo>
                    <a:lnTo>
                      <a:pt x="4525" y="5410"/>
                    </a:lnTo>
                    <a:cubicBezTo>
                      <a:pt x="4522" y="5374"/>
                      <a:pt x="4510" y="5356"/>
                      <a:pt x="4499" y="5356"/>
                    </a:cubicBezTo>
                    <a:cubicBezTo>
                      <a:pt x="4488" y="5356"/>
                      <a:pt x="4478" y="5375"/>
                      <a:pt x="4481" y="5414"/>
                    </a:cubicBezTo>
                    <a:cubicBezTo>
                      <a:pt x="4487" y="5456"/>
                      <a:pt x="4489" y="5474"/>
                      <a:pt x="4485" y="5474"/>
                    </a:cubicBezTo>
                    <a:cubicBezTo>
                      <a:pt x="4482" y="5474"/>
                      <a:pt x="4475" y="5463"/>
                      <a:pt x="4463" y="5442"/>
                    </a:cubicBezTo>
                    <a:cubicBezTo>
                      <a:pt x="4460" y="5397"/>
                      <a:pt x="4442" y="5395"/>
                      <a:pt x="4423" y="5395"/>
                    </a:cubicBezTo>
                    <a:cubicBezTo>
                      <a:pt x="4421" y="5395"/>
                      <a:pt x="4418" y="5395"/>
                      <a:pt x="4416" y="5395"/>
                    </a:cubicBezTo>
                    <a:cubicBezTo>
                      <a:pt x="4411" y="5396"/>
                      <a:pt x="4407" y="5396"/>
                      <a:pt x="4404" y="5396"/>
                    </a:cubicBezTo>
                    <a:cubicBezTo>
                      <a:pt x="4397" y="5396"/>
                      <a:pt x="4396" y="5391"/>
                      <a:pt x="4394" y="5373"/>
                    </a:cubicBezTo>
                    <a:cubicBezTo>
                      <a:pt x="4391" y="5348"/>
                      <a:pt x="4372" y="5329"/>
                      <a:pt x="4347" y="5326"/>
                    </a:cubicBezTo>
                    <a:cubicBezTo>
                      <a:pt x="4325" y="5329"/>
                      <a:pt x="4325" y="5329"/>
                      <a:pt x="4328" y="5354"/>
                    </a:cubicBezTo>
                    <a:cubicBezTo>
                      <a:pt x="4337" y="5363"/>
                      <a:pt x="4335" y="5369"/>
                      <a:pt x="4328" y="5369"/>
                    </a:cubicBezTo>
                    <a:cubicBezTo>
                      <a:pt x="4318" y="5369"/>
                      <a:pt x="4298" y="5359"/>
                      <a:pt x="4284" y="5332"/>
                    </a:cubicBezTo>
                    <a:cubicBezTo>
                      <a:pt x="4274" y="5323"/>
                      <a:pt x="4268" y="5318"/>
                      <a:pt x="4265" y="5318"/>
                    </a:cubicBezTo>
                    <a:cubicBezTo>
                      <a:pt x="4260" y="5318"/>
                      <a:pt x="4261" y="5330"/>
                      <a:pt x="4265" y="5360"/>
                    </a:cubicBezTo>
                    <a:cubicBezTo>
                      <a:pt x="4267" y="5386"/>
                      <a:pt x="4257" y="5400"/>
                      <a:pt x="4243" y="5400"/>
                    </a:cubicBezTo>
                    <a:cubicBezTo>
                      <a:pt x="4231" y="5400"/>
                      <a:pt x="4215" y="5388"/>
                      <a:pt x="4203" y="5363"/>
                    </a:cubicBezTo>
                    <a:lnTo>
                      <a:pt x="4159" y="5370"/>
                    </a:lnTo>
                    <a:cubicBezTo>
                      <a:pt x="4137" y="5370"/>
                      <a:pt x="4140" y="5395"/>
                      <a:pt x="4143" y="5420"/>
                    </a:cubicBezTo>
                    <a:cubicBezTo>
                      <a:pt x="4145" y="5450"/>
                      <a:pt x="4146" y="5462"/>
                      <a:pt x="4141" y="5462"/>
                    </a:cubicBezTo>
                    <a:cubicBezTo>
                      <a:pt x="4138" y="5462"/>
                      <a:pt x="4133" y="5457"/>
                      <a:pt x="4124" y="5448"/>
                    </a:cubicBezTo>
                    <a:cubicBezTo>
                      <a:pt x="4112" y="5436"/>
                      <a:pt x="4102" y="5417"/>
                      <a:pt x="4099" y="5398"/>
                    </a:cubicBezTo>
                    <a:cubicBezTo>
                      <a:pt x="4097" y="5381"/>
                      <a:pt x="4087" y="5377"/>
                      <a:pt x="4073" y="5377"/>
                    </a:cubicBezTo>
                    <a:cubicBezTo>
                      <a:pt x="4067" y="5377"/>
                      <a:pt x="4059" y="5378"/>
                      <a:pt x="4052" y="5379"/>
                    </a:cubicBezTo>
                    <a:cubicBezTo>
                      <a:pt x="4033" y="5379"/>
                      <a:pt x="3989" y="5385"/>
                      <a:pt x="3993" y="5410"/>
                    </a:cubicBezTo>
                    <a:lnTo>
                      <a:pt x="3989" y="5385"/>
                    </a:lnTo>
                    <a:cubicBezTo>
                      <a:pt x="3977" y="5385"/>
                      <a:pt x="3971" y="5374"/>
                      <a:pt x="3970" y="5374"/>
                    </a:cubicBezTo>
                    <a:lnTo>
                      <a:pt x="3970" y="5374"/>
                    </a:lnTo>
                    <a:cubicBezTo>
                      <a:pt x="3969" y="5374"/>
                      <a:pt x="3970" y="5377"/>
                      <a:pt x="3971" y="5385"/>
                    </a:cubicBezTo>
                    <a:cubicBezTo>
                      <a:pt x="3946" y="5385"/>
                      <a:pt x="3924" y="5379"/>
                      <a:pt x="3905" y="5367"/>
                    </a:cubicBezTo>
                    <a:cubicBezTo>
                      <a:pt x="3898" y="5363"/>
                      <a:pt x="3890" y="5362"/>
                      <a:pt x="3883" y="5362"/>
                    </a:cubicBezTo>
                    <a:cubicBezTo>
                      <a:pt x="3843" y="5362"/>
                      <a:pt x="3812" y="5408"/>
                      <a:pt x="3867" y="5445"/>
                    </a:cubicBezTo>
                    <a:lnTo>
                      <a:pt x="3848" y="5448"/>
                    </a:lnTo>
                    <a:cubicBezTo>
                      <a:pt x="3827" y="5451"/>
                      <a:pt x="3830" y="5476"/>
                      <a:pt x="3830" y="5476"/>
                    </a:cubicBezTo>
                    <a:cubicBezTo>
                      <a:pt x="3830" y="5501"/>
                      <a:pt x="3811" y="5501"/>
                      <a:pt x="3789" y="5504"/>
                    </a:cubicBezTo>
                    <a:lnTo>
                      <a:pt x="3783" y="5454"/>
                    </a:lnTo>
                    <a:cubicBezTo>
                      <a:pt x="3792" y="5410"/>
                      <a:pt x="3781" y="5383"/>
                      <a:pt x="3768" y="5383"/>
                    </a:cubicBezTo>
                    <a:cubicBezTo>
                      <a:pt x="3758" y="5383"/>
                      <a:pt x="3746" y="5399"/>
                      <a:pt x="3739" y="5432"/>
                    </a:cubicBezTo>
                    <a:cubicBezTo>
                      <a:pt x="3738" y="5426"/>
                      <a:pt x="3737" y="5416"/>
                      <a:pt x="3736" y="5407"/>
                    </a:cubicBezTo>
                    <a:cubicBezTo>
                      <a:pt x="3736" y="5396"/>
                      <a:pt x="3731" y="5390"/>
                      <a:pt x="3722" y="5390"/>
                    </a:cubicBezTo>
                    <a:cubicBezTo>
                      <a:pt x="3712" y="5390"/>
                      <a:pt x="3695" y="5398"/>
                      <a:pt x="3673" y="5414"/>
                    </a:cubicBezTo>
                    <a:cubicBezTo>
                      <a:pt x="3654" y="5414"/>
                      <a:pt x="3635" y="5467"/>
                      <a:pt x="3638" y="5492"/>
                    </a:cubicBezTo>
                    <a:cubicBezTo>
                      <a:pt x="3642" y="5504"/>
                      <a:pt x="3632" y="5517"/>
                      <a:pt x="3620" y="5520"/>
                    </a:cubicBezTo>
                    <a:cubicBezTo>
                      <a:pt x="3598" y="5520"/>
                      <a:pt x="3598" y="5520"/>
                      <a:pt x="3598" y="5495"/>
                    </a:cubicBezTo>
                    <a:cubicBezTo>
                      <a:pt x="3595" y="5472"/>
                      <a:pt x="3584" y="5460"/>
                      <a:pt x="3572" y="5460"/>
                    </a:cubicBezTo>
                    <a:cubicBezTo>
                      <a:pt x="3558" y="5460"/>
                      <a:pt x="3542" y="5475"/>
                      <a:pt x="3532" y="5501"/>
                    </a:cubicBezTo>
                    <a:lnTo>
                      <a:pt x="3532" y="5476"/>
                    </a:lnTo>
                    <a:cubicBezTo>
                      <a:pt x="3530" y="5460"/>
                      <a:pt x="3519" y="5446"/>
                      <a:pt x="3486" y="5446"/>
                    </a:cubicBezTo>
                    <a:cubicBezTo>
                      <a:pt x="3466" y="5446"/>
                      <a:pt x="3439" y="5451"/>
                      <a:pt x="3400" y="5464"/>
                    </a:cubicBezTo>
                    <a:cubicBezTo>
                      <a:pt x="3364" y="5467"/>
                      <a:pt x="3331" y="5469"/>
                      <a:pt x="3305" y="5469"/>
                    </a:cubicBezTo>
                    <a:cubicBezTo>
                      <a:pt x="3273" y="5469"/>
                      <a:pt x="3253" y="5465"/>
                      <a:pt x="3253" y="5451"/>
                    </a:cubicBezTo>
                    <a:cubicBezTo>
                      <a:pt x="3253" y="5447"/>
                      <a:pt x="3250" y="5445"/>
                      <a:pt x="3246" y="5445"/>
                    </a:cubicBezTo>
                    <a:cubicBezTo>
                      <a:pt x="3225" y="5445"/>
                      <a:pt x="3162" y="5494"/>
                      <a:pt x="3131" y="5539"/>
                    </a:cubicBezTo>
                    <a:cubicBezTo>
                      <a:pt x="3131" y="5522"/>
                      <a:pt x="3121" y="5518"/>
                      <a:pt x="3102" y="5518"/>
                    </a:cubicBezTo>
                    <a:cubicBezTo>
                      <a:pt x="3093" y="5518"/>
                      <a:pt x="3082" y="5519"/>
                      <a:pt x="3068" y="5520"/>
                    </a:cubicBezTo>
                    <a:cubicBezTo>
                      <a:pt x="3046" y="5522"/>
                      <a:pt x="3032" y="5524"/>
                      <a:pt x="3022" y="5524"/>
                    </a:cubicBezTo>
                    <a:cubicBezTo>
                      <a:pt x="3002" y="5524"/>
                      <a:pt x="3002" y="5518"/>
                      <a:pt x="3002" y="5501"/>
                    </a:cubicBezTo>
                    <a:cubicBezTo>
                      <a:pt x="3010" y="5475"/>
                      <a:pt x="3014" y="5461"/>
                      <a:pt x="3011" y="5461"/>
                    </a:cubicBezTo>
                    <a:lnTo>
                      <a:pt x="3011" y="5461"/>
                    </a:lnTo>
                    <a:cubicBezTo>
                      <a:pt x="3009" y="5461"/>
                      <a:pt x="2999" y="5475"/>
                      <a:pt x="2980" y="5501"/>
                    </a:cubicBezTo>
                    <a:cubicBezTo>
                      <a:pt x="2974" y="5524"/>
                      <a:pt x="2958" y="5533"/>
                      <a:pt x="2942" y="5533"/>
                    </a:cubicBezTo>
                    <a:cubicBezTo>
                      <a:pt x="2920" y="5533"/>
                      <a:pt x="2896" y="5515"/>
                      <a:pt x="2893" y="5486"/>
                    </a:cubicBezTo>
                    <a:cubicBezTo>
                      <a:pt x="2891" y="5469"/>
                      <a:pt x="2881" y="5463"/>
                      <a:pt x="2863" y="5463"/>
                    </a:cubicBezTo>
                    <a:cubicBezTo>
                      <a:pt x="2853" y="5463"/>
                      <a:pt x="2841" y="5465"/>
                      <a:pt x="2827" y="5467"/>
                    </a:cubicBezTo>
                    <a:cubicBezTo>
                      <a:pt x="2808" y="5492"/>
                      <a:pt x="2767" y="5495"/>
                      <a:pt x="2723" y="5501"/>
                    </a:cubicBezTo>
                    <a:cubicBezTo>
                      <a:pt x="2661" y="5504"/>
                      <a:pt x="2661" y="5504"/>
                      <a:pt x="2667" y="5558"/>
                    </a:cubicBezTo>
                    <a:cubicBezTo>
                      <a:pt x="2670" y="5608"/>
                      <a:pt x="2648" y="5608"/>
                      <a:pt x="2607" y="5611"/>
                    </a:cubicBezTo>
                    <a:cubicBezTo>
                      <a:pt x="2600" y="5612"/>
                      <a:pt x="2593" y="5613"/>
                      <a:pt x="2586" y="5613"/>
                    </a:cubicBezTo>
                    <a:cubicBezTo>
                      <a:pt x="2573" y="5613"/>
                      <a:pt x="2564" y="5609"/>
                      <a:pt x="2564" y="5592"/>
                    </a:cubicBezTo>
                    <a:cubicBezTo>
                      <a:pt x="2551" y="5580"/>
                      <a:pt x="2535" y="5570"/>
                      <a:pt x="2517" y="5570"/>
                    </a:cubicBezTo>
                    <a:cubicBezTo>
                      <a:pt x="2513" y="5570"/>
                      <a:pt x="2509" y="5570"/>
                      <a:pt x="2505" y="5570"/>
                    </a:cubicBezTo>
                    <a:cubicBezTo>
                      <a:pt x="2490" y="5570"/>
                      <a:pt x="2475" y="5568"/>
                      <a:pt x="2473" y="5548"/>
                    </a:cubicBezTo>
                    <a:cubicBezTo>
                      <a:pt x="2457" y="5535"/>
                      <a:pt x="2439" y="5529"/>
                      <a:pt x="2419" y="5529"/>
                    </a:cubicBezTo>
                    <a:cubicBezTo>
                      <a:pt x="2415" y="5529"/>
                      <a:pt x="2411" y="5529"/>
                      <a:pt x="2407" y="5530"/>
                    </a:cubicBezTo>
                    <a:cubicBezTo>
                      <a:pt x="2393" y="5531"/>
                      <a:pt x="2379" y="5532"/>
                      <a:pt x="2367" y="5532"/>
                    </a:cubicBezTo>
                    <a:cubicBezTo>
                      <a:pt x="2342" y="5532"/>
                      <a:pt x="2322" y="5527"/>
                      <a:pt x="2322" y="5511"/>
                    </a:cubicBezTo>
                    <a:cubicBezTo>
                      <a:pt x="2300" y="5514"/>
                      <a:pt x="2300" y="5514"/>
                      <a:pt x="2303" y="5539"/>
                    </a:cubicBezTo>
                    <a:cubicBezTo>
                      <a:pt x="2303" y="5558"/>
                      <a:pt x="2292" y="5580"/>
                      <a:pt x="2248" y="5580"/>
                    </a:cubicBezTo>
                    <a:cubicBezTo>
                      <a:pt x="2235" y="5580"/>
                      <a:pt x="2219" y="5578"/>
                      <a:pt x="2200" y="5573"/>
                    </a:cubicBezTo>
                    <a:cubicBezTo>
                      <a:pt x="2156" y="5577"/>
                      <a:pt x="2094" y="5583"/>
                      <a:pt x="2097" y="5608"/>
                    </a:cubicBezTo>
                    <a:cubicBezTo>
                      <a:pt x="2091" y="5609"/>
                      <a:pt x="2087" y="5609"/>
                      <a:pt x="2083" y="5609"/>
                    </a:cubicBezTo>
                    <a:cubicBezTo>
                      <a:pt x="2074" y="5609"/>
                      <a:pt x="2074" y="5604"/>
                      <a:pt x="2072" y="5586"/>
                    </a:cubicBezTo>
                    <a:cubicBezTo>
                      <a:pt x="2070" y="5562"/>
                      <a:pt x="2059" y="5550"/>
                      <a:pt x="2044" y="5550"/>
                    </a:cubicBezTo>
                    <a:cubicBezTo>
                      <a:pt x="2028" y="5550"/>
                      <a:pt x="2007" y="5564"/>
                      <a:pt x="1987" y="5592"/>
                    </a:cubicBezTo>
                    <a:cubicBezTo>
                      <a:pt x="1989" y="5606"/>
                      <a:pt x="1983" y="5613"/>
                      <a:pt x="1974" y="5613"/>
                    </a:cubicBezTo>
                    <a:cubicBezTo>
                      <a:pt x="1966" y="5613"/>
                      <a:pt x="1956" y="5608"/>
                      <a:pt x="1946" y="5598"/>
                    </a:cubicBezTo>
                    <a:cubicBezTo>
                      <a:pt x="1927" y="5602"/>
                      <a:pt x="1915" y="5611"/>
                      <a:pt x="1905" y="5627"/>
                    </a:cubicBezTo>
                    <a:cubicBezTo>
                      <a:pt x="1896" y="5640"/>
                      <a:pt x="1891" y="5646"/>
                      <a:pt x="1882" y="5646"/>
                    </a:cubicBezTo>
                    <a:cubicBezTo>
                      <a:pt x="1874" y="5646"/>
                      <a:pt x="1862" y="5640"/>
                      <a:pt x="1840" y="5630"/>
                    </a:cubicBezTo>
                    <a:cubicBezTo>
                      <a:pt x="1840" y="5605"/>
                      <a:pt x="1818" y="5605"/>
                      <a:pt x="1796" y="5605"/>
                    </a:cubicBezTo>
                    <a:cubicBezTo>
                      <a:pt x="1783" y="5616"/>
                      <a:pt x="1750" y="5620"/>
                      <a:pt x="1710" y="5620"/>
                    </a:cubicBezTo>
                    <a:cubicBezTo>
                      <a:pt x="1624" y="5620"/>
                      <a:pt x="1507" y="5598"/>
                      <a:pt x="1498" y="5570"/>
                    </a:cubicBezTo>
                    <a:cubicBezTo>
                      <a:pt x="1482" y="5582"/>
                      <a:pt x="1476" y="5587"/>
                      <a:pt x="1469" y="5587"/>
                    </a:cubicBezTo>
                    <a:cubicBezTo>
                      <a:pt x="1464" y="5587"/>
                      <a:pt x="1459" y="5585"/>
                      <a:pt x="1451" y="5583"/>
                    </a:cubicBezTo>
                    <a:cubicBezTo>
                      <a:pt x="1448" y="5560"/>
                      <a:pt x="1442" y="5551"/>
                      <a:pt x="1434" y="5551"/>
                    </a:cubicBezTo>
                    <a:cubicBezTo>
                      <a:pt x="1423" y="5551"/>
                      <a:pt x="1410" y="5568"/>
                      <a:pt x="1401" y="5595"/>
                    </a:cubicBezTo>
                    <a:lnTo>
                      <a:pt x="1423" y="5602"/>
                    </a:lnTo>
                    <a:lnTo>
                      <a:pt x="1445" y="5608"/>
                    </a:lnTo>
                    <a:cubicBezTo>
                      <a:pt x="1439" y="5626"/>
                      <a:pt x="1426" y="5635"/>
                      <a:pt x="1414" y="5635"/>
                    </a:cubicBezTo>
                    <a:cubicBezTo>
                      <a:pt x="1393" y="5635"/>
                      <a:pt x="1373" y="5610"/>
                      <a:pt x="1388" y="5564"/>
                    </a:cubicBezTo>
                    <a:cubicBezTo>
                      <a:pt x="1387" y="5534"/>
                      <a:pt x="1386" y="5520"/>
                      <a:pt x="1380" y="5520"/>
                    </a:cubicBezTo>
                    <a:cubicBezTo>
                      <a:pt x="1374" y="5520"/>
                      <a:pt x="1365" y="5530"/>
                      <a:pt x="1348" y="5548"/>
                    </a:cubicBezTo>
                    <a:cubicBezTo>
                      <a:pt x="1333" y="5563"/>
                      <a:pt x="1320" y="5571"/>
                      <a:pt x="1310" y="5571"/>
                    </a:cubicBezTo>
                    <a:cubicBezTo>
                      <a:pt x="1295" y="5571"/>
                      <a:pt x="1286" y="5554"/>
                      <a:pt x="1288" y="5520"/>
                    </a:cubicBezTo>
                    <a:cubicBezTo>
                      <a:pt x="1298" y="5497"/>
                      <a:pt x="1304" y="5486"/>
                      <a:pt x="1301" y="5486"/>
                    </a:cubicBezTo>
                    <a:lnTo>
                      <a:pt x="1301" y="5486"/>
                    </a:lnTo>
                    <a:cubicBezTo>
                      <a:pt x="1298" y="5486"/>
                      <a:pt x="1288" y="5495"/>
                      <a:pt x="1269" y="5511"/>
                    </a:cubicBezTo>
                    <a:cubicBezTo>
                      <a:pt x="1233" y="5543"/>
                      <a:pt x="1198" y="5558"/>
                      <a:pt x="1174" y="5558"/>
                    </a:cubicBezTo>
                    <a:cubicBezTo>
                      <a:pt x="1142" y="5558"/>
                      <a:pt x="1129" y="5531"/>
                      <a:pt x="1160" y="5483"/>
                    </a:cubicBezTo>
                    <a:cubicBezTo>
                      <a:pt x="1185" y="5439"/>
                      <a:pt x="1178" y="5407"/>
                      <a:pt x="1163" y="5395"/>
                    </a:cubicBezTo>
                    <a:cubicBezTo>
                      <a:pt x="1159" y="5393"/>
                      <a:pt x="1156" y="5392"/>
                      <a:pt x="1153" y="5392"/>
                    </a:cubicBezTo>
                    <a:cubicBezTo>
                      <a:pt x="1139" y="5392"/>
                      <a:pt x="1129" y="5408"/>
                      <a:pt x="1116" y="5426"/>
                    </a:cubicBezTo>
                    <a:cubicBezTo>
                      <a:pt x="1112" y="5449"/>
                      <a:pt x="1106" y="5459"/>
                      <a:pt x="1100" y="5459"/>
                    </a:cubicBezTo>
                    <a:cubicBezTo>
                      <a:pt x="1093" y="5459"/>
                      <a:pt x="1085" y="5439"/>
                      <a:pt x="1081" y="5401"/>
                    </a:cubicBezTo>
                    <a:cubicBezTo>
                      <a:pt x="1072" y="5301"/>
                      <a:pt x="1050" y="5276"/>
                      <a:pt x="965" y="5269"/>
                    </a:cubicBezTo>
                    <a:cubicBezTo>
                      <a:pt x="884" y="5245"/>
                      <a:pt x="840" y="5204"/>
                      <a:pt x="883" y="5204"/>
                    </a:cubicBezTo>
                    <a:cubicBezTo>
                      <a:pt x="890" y="5204"/>
                      <a:pt x="898" y="5205"/>
                      <a:pt x="909" y="5207"/>
                    </a:cubicBezTo>
                    <a:cubicBezTo>
                      <a:pt x="975" y="5204"/>
                      <a:pt x="975" y="5204"/>
                      <a:pt x="928" y="5191"/>
                    </a:cubicBezTo>
                    <a:cubicBezTo>
                      <a:pt x="903" y="5163"/>
                      <a:pt x="884" y="5138"/>
                      <a:pt x="862" y="5106"/>
                    </a:cubicBezTo>
                    <a:cubicBezTo>
                      <a:pt x="852" y="5098"/>
                      <a:pt x="839" y="5093"/>
                      <a:pt x="827" y="5093"/>
                    </a:cubicBezTo>
                    <a:cubicBezTo>
                      <a:pt x="817" y="5093"/>
                      <a:pt x="806" y="5096"/>
                      <a:pt x="796" y="5103"/>
                    </a:cubicBezTo>
                    <a:cubicBezTo>
                      <a:pt x="827" y="5056"/>
                      <a:pt x="827" y="5009"/>
                      <a:pt x="762" y="4997"/>
                    </a:cubicBezTo>
                    <a:lnTo>
                      <a:pt x="743" y="4959"/>
                    </a:lnTo>
                    <a:cubicBezTo>
                      <a:pt x="733" y="4940"/>
                      <a:pt x="733" y="4940"/>
                      <a:pt x="702" y="4931"/>
                    </a:cubicBezTo>
                    <a:cubicBezTo>
                      <a:pt x="671" y="4922"/>
                      <a:pt x="683" y="4890"/>
                      <a:pt x="702" y="4862"/>
                    </a:cubicBezTo>
                    <a:cubicBezTo>
                      <a:pt x="716" y="4838"/>
                      <a:pt x="729" y="4813"/>
                      <a:pt x="718" y="4813"/>
                    </a:cubicBezTo>
                    <a:cubicBezTo>
                      <a:pt x="717" y="4813"/>
                      <a:pt x="714" y="4814"/>
                      <a:pt x="711" y="4815"/>
                    </a:cubicBezTo>
                    <a:cubicBezTo>
                      <a:pt x="709" y="4816"/>
                      <a:pt x="707" y="4816"/>
                      <a:pt x="705" y="4816"/>
                    </a:cubicBezTo>
                    <a:cubicBezTo>
                      <a:pt x="680" y="4816"/>
                      <a:pt x="646" y="4789"/>
                      <a:pt x="621" y="4774"/>
                    </a:cubicBezTo>
                    <a:cubicBezTo>
                      <a:pt x="596" y="4762"/>
                      <a:pt x="602" y="4741"/>
                      <a:pt x="622" y="4741"/>
                    </a:cubicBezTo>
                    <a:cubicBezTo>
                      <a:pt x="627" y="4741"/>
                      <a:pt x="633" y="4743"/>
                      <a:pt x="639" y="4746"/>
                    </a:cubicBezTo>
                    <a:cubicBezTo>
                      <a:pt x="661" y="4740"/>
                      <a:pt x="661" y="4740"/>
                      <a:pt x="677" y="4693"/>
                    </a:cubicBezTo>
                    <a:cubicBezTo>
                      <a:pt x="671" y="4675"/>
                      <a:pt x="665" y="4636"/>
                      <a:pt x="642" y="4636"/>
                    </a:cubicBezTo>
                    <a:cubicBezTo>
                      <a:pt x="641" y="4636"/>
                      <a:pt x="640" y="4636"/>
                      <a:pt x="639" y="4636"/>
                    </a:cubicBezTo>
                    <a:cubicBezTo>
                      <a:pt x="639" y="4637"/>
                      <a:pt x="638" y="4637"/>
                      <a:pt x="638" y="4637"/>
                    </a:cubicBezTo>
                    <a:cubicBezTo>
                      <a:pt x="614" y="4637"/>
                      <a:pt x="599" y="4511"/>
                      <a:pt x="624" y="4489"/>
                    </a:cubicBezTo>
                    <a:cubicBezTo>
                      <a:pt x="624" y="4489"/>
                      <a:pt x="621" y="4467"/>
                      <a:pt x="621" y="4448"/>
                    </a:cubicBezTo>
                    <a:cubicBezTo>
                      <a:pt x="617" y="4426"/>
                      <a:pt x="589" y="4408"/>
                      <a:pt x="589" y="4386"/>
                    </a:cubicBezTo>
                    <a:cubicBezTo>
                      <a:pt x="583" y="4370"/>
                      <a:pt x="574" y="4354"/>
                      <a:pt x="558" y="4348"/>
                    </a:cubicBezTo>
                    <a:cubicBezTo>
                      <a:pt x="558" y="4326"/>
                      <a:pt x="555" y="4304"/>
                      <a:pt x="580" y="4301"/>
                    </a:cubicBezTo>
                    <a:cubicBezTo>
                      <a:pt x="530" y="4285"/>
                      <a:pt x="530" y="4285"/>
                      <a:pt x="577" y="4260"/>
                    </a:cubicBezTo>
                    <a:cubicBezTo>
                      <a:pt x="627" y="4254"/>
                      <a:pt x="627" y="4254"/>
                      <a:pt x="574" y="4238"/>
                    </a:cubicBezTo>
                    <a:cubicBezTo>
                      <a:pt x="549" y="4220"/>
                      <a:pt x="549" y="4220"/>
                      <a:pt x="570" y="4198"/>
                    </a:cubicBezTo>
                    <a:cubicBezTo>
                      <a:pt x="594" y="4195"/>
                      <a:pt x="593" y="4175"/>
                      <a:pt x="572" y="4175"/>
                    </a:cubicBezTo>
                    <a:cubicBezTo>
                      <a:pt x="571" y="4175"/>
                      <a:pt x="569" y="4176"/>
                      <a:pt x="567" y="4176"/>
                    </a:cubicBezTo>
                    <a:cubicBezTo>
                      <a:pt x="517" y="4160"/>
                      <a:pt x="486" y="4097"/>
                      <a:pt x="536" y="4094"/>
                    </a:cubicBezTo>
                    <a:cubicBezTo>
                      <a:pt x="533" y="4075"/>
                      <a:pt x="520" y="4063"/>
                      <a:pt x="508" y="4054"/>
                    </a:cubicBezTo>
                    <a:cubicBezTo>
                      <a:pt x="455" y="4038"/>
                      <a:pt x="455" y="4038"/>
                      <a:pt x="505" y="4032"/>
                    </a:cubicBezTo>
                    <a:cubicBezTo>
                      <a:pt x="552" y="4007"/>
                      <a:pt x="552" y="3985"/>
                      <a:pt x="498" y="3969"/>
                    </a:cubicBezTo>
                    <a:cubicBezTo>
                      <a:pt x="483" y="3959"/>
                      <a:pt x="483" y="3938"/>
                      <a:pt x="495" y="3928"/>
                    </a:cubicBezTo>
                    <a:cubicBezTo>
                      <a:pt x="515" y="3886"/>
                      <a:pt x="527" y="3777"/>
                      <a:pt x="495" y="3777"/>
                    </a:cubicBezTo>
                    <a:cubicBezTo>
                      <a:pt x="491" y="3777"/>
                      <a:pt x="487" y="3778"/>
                      <a:pt x="483" y="3781"/>
                    </a:cubicBezTo>
                    <a:lnTo>
                      <a:pt x="476" y="3737"/>
                    </a:lnTo>
                    <a:cubicBezTo>
                      <a:pt x="498" y="3693"/>
                      <a:pt x="498" y="3671"/>
                      <a:pt x="470" y="3652"/>
                    </a:cubicBezTo>
                    <a:lnTo>
                      <a:pt x="442" y="3634"/>
                    </a:lnTo>
                    <a:cubicBezTo>
                      <a:pt x="467" y="3630"/>
                      <a:pt x="489" y="3612"/>
                      <a:pt x="489" y="3587"/>
                    </a:cubicBezTo>
                    <a:cubicBezTo>
                      <a:pt x="487" y="3571"/>
                      <a:pt x="486" y="3566"/>
                      <a:pt x="476" y="3566"/>
                    </a:cubicBezTo>
                    <a:cubicBezTo>
                      <a:pt x="473" y="3566"/>
                      <a:pt x="468" y="3567"/>
                      <a:pt x="461" y="3568"/>
                    </a:cubicBezTo>
                    <a:cubicBezTo>
                      <a:pt x="454" y="3576"/>
                      <a:pt x="449" y="3579"/>
                      <a:pt x="445" y="3579"/>
                    </a:cubicBezTo>
                    <a:cubicBezTo>
                      <a:pt x="437" y="3579"/>
                      <a:pt x="436" y="3564"/>
                      <a:pt x="436" y="3549"/>
                    </a:cubicBezTo>
                    <a:cubicBezTo>
                      <a:pt x="436" y="3524"/>
                      <a:pt x="458" y="3505"/>
                      <a:pt x="483" y="3502"/>
                    </a:cubicBezTo>
                    <a:lnTo>
                      <a:pt x="480" y="3480"/>
                    </a:lnTo>
                    <a:cubicBezTo>
                      <a:pt x="473" y="3481"/>
                      <a:pt x="468" y="3481"/>
                      <a:pt x="463" y="3481"/>
                    </a:cubicBezTo>
                    <a:cubicBezTo>
                      <a:pt x="429" y="3481"/>
                      <a:pt x="429" y="3464"/>
                      <a:pt x="451" y="3461"/>
                    </a:cubicBezTo>
                    <a:cubicBezTo>
                      <a:pt x="470" y="3446"/>
                      <a:pt x="476" y="3420"/>
                      <a:pt x="473" y="3399"/>
                    </a:cubicBezTo>
                    <a:cubicBezTo>
                      <a:pt x="457" y="3399"/>
                      <a:pt x="461" y="3389"/>
                      <a:pt x="466" y="3389"/>
                    </a:cubicBezTo>
                    <a:cubicBezTo>
                      <a:pt x="469" y="3389"/>
                      <a:pt x="472" y="3391"/>
                      <a:pt x="473" y="3399"/>
                    </a:cubicBezTo>
                    <a:lnTo>
                      <a:pt x="498" y="3395"/>
                    </a:lnTo>
                    <a:cubicBezTo>
                      <a:pt x="513" y="3379"/>
                      <a:pt x="507" y="3375"/>
                      <a:pt x="494" y="3375"/>
                    </a:cubicBezTo>
                    <a:cubicBezTo>
                      <a:pt x="487" y="3375"/>
                      <a:pt x="479" y="3376"/>
                      <a:pt x="470" y="3377"/>
                    </a:cubicBezTo>
                    <a:cubicBezTo>
                      <a:pt x="470" y="3377"/>
                      <a:pt x="467" y="3355"/>
                      <a:pt x="467" y="3333"/>
                    </a:cubicBezTo>
                    <a:cubicBezTo>
                      <a:pt x="465" y="3320"/>
                      <a:pt x="463" y="3305"/>
                      <a:pt x="454" y="3305"/>
                    </a:cubicBezTo>
                    <a:cubicBezTo>
                      <a:pt x="450" y="3305"/>
                      <a:pt x="445" y="3307"/>
                      <a:pt x="439" y="3314"/>
                    </a:cubicBezTo>
                    <a:cubicBezTo>
                      <a:pt x="430" y="3315"/>
                      <a:pt x="421" y="3316"/>
                      <a:pt x="413" y="3316"/>
                    </a:cubicBezTo>
                    <a:cubicBezTo>
                      <a:pt x="399" y="3316"/>
                      <a:pt x="388" y="3312"/>
                      <a:pt x="386" y="3298"/>
                    </a:cubicBezTo>
                    <a:cubicBezTo>
                      <a:pt x="384" y="3298"/>
                      <a:pt x="383" y="3299"/>
                      <a:pt x="382" y="3299"/>
                    </a:cubicBezTo>
                    <a:cubicBezTo>
                      <a:pt x="369" y="3299"/>
                      <a:pt x="375" y="3289"/>
                      <a:pt x="381" y="3289"/>
                    </a:cubicBezTo>
                    <a:cubicBezTo>
                      <a:pt x="383" y="3289"/>
                      <a:pt x="386" y="3291"/>
                      <a:pt x="386" y="3298"/>
                    </a:cubicBezTo>
                    <a:cubicBezTo>
                      <a:pt x="411" y="3295"/>
                      <a:pt x="436" y="3295"/>
                      <a:pt x="436" y="3273"/>
                    </a:cubicBezTo>
                    <a:cubicBezTo>
                      <a:pt x="433" y="3251"/>
                      <a:pt x="458" y="3248"/>
                      <a:pt x="458" y="3248"/>
                    </a:cubicBezTo>
                    <a:cubicBezTo>
                      <a:pt x="463" y="3250"/>
                      <a:pt x="467" y="3251"/>
                      <a:pt x="471" y="3251"/>
                    </a:cubicBezTo>
                    <a:cubicBezTo>
                      <a:pt x="504" y="3251"/>
                      <a:pt x="474" y="3180"/>
                      <a:pt x="451" y="3164"/>
                    </a:cubicBezTo>
                    <a:cubicBezTo>
                      <a:pt x="395" y="3126"/>
                      <a:pt x="395" y="3107"/>
                      <a:pt x="445" y="3101"/>
                    </a:cubicBezTo>
                    <a:cubicBezTo>
                      <a:pt x="495" y="3098"/>
                      <a:pt x="442" y="3060"/>
                      <a:pt x="364" y="3044"/>
                    </a:cubicBezTo>
                    <a:lnTo>
                      <a:pt x="285" y="3032"/>
                    </a:lnTo>
                    <a:lnTo>
                      <a:pt x="361" y="3026"/>
                    </a:lnTo>
                    <a:cubicBezTo>
                      <a:pt x="461" y="2994"/>
                      <a:pt x="461" y="2994"/>
                      <a:pt x="404" y="2935"/>
                    </a:cubicBezTo>
                    <a:cubicBezTo>
                      <a:pt x="376" y="2894"/>
                      <a:pt x="376" y="2894"/>
                      <a:pt x="401" y="2894"/>
                    </a:cubicBezTo>
                    <a:cubicBezTo>
                      <a:pt x="426" y="2891"/>
                      <a:pt x="423" y="2869"/>
                      <a:pt x="417" y="2806"/>
                    </a:cubicBezTo>
                    <a:cubicBezTo>
                      <a:pt x="411" y="2747"/>
                      <a:pt x="411" y="2724"/>
                      <a:pt x="390" y="2724"/>
                    </a:cubicBezTo>
                    <a:cubicBezTo>
                      <a:pt x="389" y="2724"/>
                      <a:pt x="387" y="2725"/>
                      <a:pt x="386" y="2725"/>
                    </a:cubicBezTo>
                    <a:cubicBezTo>
                      <a:pt x="386" y="2725"/>
                      <a:pt x="382" y="2703"/>
                      <a:pt x="379" y="2681"/>
                    </a:cubicBezTo>
                    <a:cubicBezTo>
                      <a:pt x="417" y="2662"/>
                      <a:pt x="410" y="2634"/>
                      <a:pt x="383" y="2634"/>
                    </a:cubicBezTo>
                    <a:cubicBezTo>
                      <a:pt x="374" y="2634"/>
                      <a:pt x="363" y="2637"/>
                      <a:pt x="351" y="2643"/>
                    </a:cubicBezTo>
                    <a:cubicBezTo>
                      <a:pt x="351" y="2643"/>
                      <a:pt x="351" y="2621"/>
                      <a:pt x="348" y="2599"/>
                    </a:cubicBezTo>
                    <a:lnTo>
                      <a:pt x="373" y="2596"/>
                    </a:lnTo>
                    <a:cubicBezTo>
                      <a:pt x="398" y="2596"/>
                      <a:pt x="395" y="2552"/>
                      <a:pt x="379" y="2383"/>
                    </a:cubicBezTo>
                    <a:cubicBezTo>
                      <a:pt x="362" y="2205"/>
                      <a:pt x="361" y="2176"/>
                      <a:pt x="318" y="2176"/>
                    </a:cubicBezTo>
                    <a:cubicBezTo>
                      <a:pt x="316" y="2176"/>
                      <a:pt x="313" y="2176"/>
                      <a:pt x="310" y="2176"/>
                    </a:cubicBezTo>
                    <a:cubicBezTo>
                      <a:pt x="257" y="2161"/>
                      <a:pt x="254" y="2142"/>
                      <a:pt x="304" y="2136"/>
                    </a:cubicBezTo>
                    <a:cubicBezTo>
                      <a:pt x="328" y="2133"/>
                      <a:pt x="351" y="2113"/>
                      <a:pt x="334" y="2113"/>
                    </a:cubicBezTo>
                    <a:cubicBezTo>
                      <a:pt x="332" y="2113"/>
                      <a:pt x="331" y="2113"/>
                      <a:pt x="329" y="2114"/>
                    </a:cubicBezTo>
                    <a:cubicBezTo>
                      <a:pt x="326" y="2089"/>
                      <a:pt x="332" y="2067"/>
                      <a:pt x="348" y="2048"/>
                    </a:cubicBezTo>
                    <a:cubicBezTo>
                      <a:pt x="389" y="1984"/>
                      <a:pt x="367" y="1963"/>
                      <a:pt x="344" y="1963"/>
                    </a:cubicBezTo>
                    <a:cubicBezTo>
                      <a:pt x="342" y="1963"/>
                      <a:pt x="340" y="1963"/>
                      <a:pt x="339" y="1963"/>
                    </a:cubicBezTo>
                    <a:cubicBezTo>
                      <a:pt x="325" y="1971"/>
                      <a:pt x="317" y="1974"/>
                      <a:pt x="313" y="1974"/>
                    </a:cubicBezTo>
                    <a:cubicBezTo>
                      <a:pt x="305" y="1974"/>
                      <a:pt x="321" y="1957"/>
                      <a:pt x="339" y="1941"/>
                    </a:cubicBezTo>
                    <a:cubicBezTo>
                      <a:pt x="359" y="1918"/>
                      <a:pt x="382" y="1897"/>
                      <a:pt x="365" y="1897"/>
                    </a:cubicBezTo>
                    <a:cubicBezTo>
                      <a:pt x="364" y="1897"/>
                      <a:pt x="362" y="1897"/>
                      <a:pt x="361" y="1897"/>
                    </a:cubicBezTo>
                    <a:cubicBezTo>
                      <a:pt x="332" y="1879"/>
                      <a:pt x="301" y="1747"/>
                      <a:pt x="354" y="1747"/>
                    </a:cubicBezTo>
                    <a:cubicBezTo>
                      <a:pt x="354" y="1747"/>
                      <a:pt x="354" y="1728"/>
                      <a:pt x="354" y="1706"/>
                    </a:cubicBezTo>
                    <a:cubicBezTo>
                      <a:pt x="332" y="1706"/>
                      <a:pt x="332" y="1662"/>
                      <a:pt x="339" y="1619"/>
                    </a:cubicBezTo>
                    <a:cubicBezTo>
                      <a:pt x="344" y="1580"/>
                      <a:pt x="347" y="1558"/>
                      <a:pt x="365" y="1558"/>
                    </a:cubicBezTo>
                    <a:cubicBezTo>
                      <a:pt x="368" y="1558"/>
                      <a:pt x="370" y="1558"/>
                      <a:pt x="373" y="1559"/>
                    </a:cubicBezTo>
                    <a:cubicBezTo>
                      <a:pt x="380" y="1567"/>
                      <a:pt x="385" y="1570"/>
                      <a:pt x="388" y="1570"/>
                    </a:cubicBezTo>
                    <a:cubicBezTo>
                      <a:pt x="395" y="1570"/>
                      <a:pt x="393" y="1551"/>
                      <a:pt x="382" y="1518"/>
                    </a:cubicBezTo>
                    <a:cubicBezTo>
                      <a:pt x="386" y="1496"/>
                      <a:pt x="345" y="1465"/>
                      <a:pt x="348" y="1443"/>
                    </a:cubicBezTo>
                    <a:cubicBezTo>
                      <a:pt x="323" y="1434"/>
                      <a:pt x="307" y="1409"/>
                      <a:pt x="314" y="1384"/>
                    </a:cubicBezTo>
                    <a:lnTo>
                      <a:pt x="314" y="1384"/>
                    </a:lnTo>
                    <a:lnTo>
                      <a:pt x="339" y="1393"/>
                    </a:lnTo>
                    <a:lnTo>
                      <a:pt x="386" y="1409"/>
                    </a:lnTo>
                    <a:cubicBezTo>
                      <a:pt x="392" y="1387"/>
                      <a:pt x="401" y="1368"/>
                      <a:pt x="376" y="1358"/>
                    </a:cubicBezTo>
                    <a:cubicBezTo>
                      <a:pt x="408" y="1346"/>
                      <a:pt x="414" y="1327"/>
                      <a:pt x="433" y="1286"/>
                    </a:cubicBezTo>
                    <a:cubicBezTo>
                      <a:pt x="455" y="1255"/>
                      <a:pt x="464" y="1217"/>
                      <a:pt x="461" y="1180"/>
                    </a:cubicBezTo>
                    <a:lnTo>
                      <a:pt x="461" y="1180"/>
                    </a:lnTo>
                    <a:cubicBezTo>
                      <a:pt x="462" y="1180"/>
                      <a:pt x="462" y="1180"/>
                      <a:pt x="463" y="1180"/>
                    </a:cubicBezTo>
                    <a:cubicBezTo>
                      <a:pt x="516" y="1180"/>
                      <a:pt x="583" y="1079"/>
                      <a:pt x="558" y="1033"/>
                    </a:cubicBezTo>
                    <a:cubicBezTo>
                      <a:pt x="539" y="1017"/>
                      <a:pt x="552" y="998"/>
                      <a:pt x="586" y="998"/>
                    </a:cubicBezTo>
                    <a:cubicBezTo>
                      <a:pt x="621" y="998"/>
                      <a:pt x="617" y="998"/>
                      <a:pt x="614" y="967"/>
                    </a:cubicBezTo>
                    <a:cubicBezTo>
                      <a:pt x="612" y="940"/>
                      <a:pt x="632" y="934"/>
                      <a:pt x="655" y="934"/>
                    </a:cubicBezTo>
                    <a:cubicBezTo>
                      <a:pt x="662" y="934"/>
                      <a:pt x="670" y="935"/>
                      <a:pt x="677" y="935"/>
                    </a:cubicBezTo>
                    <a:cubicBezTo>
                      <a:pt x="695" y="943"/>
                      <a:pt x="708" y="946"/>
                      <a:pt x="718" y="946"/>
                    </a:cubicBezTo>
                    <a:cubicBezTo>
                      <a:pt x="737" y="946"/>
                      <a:pt x="743" y="933"/>
                      <a:pt x="743" y="910"/>
                    </a:cubicBezTo>
                    <a:cubicBezTo>
                      <a:pt x="755" y="876"/>
                      <a:pt x="777" y="844"/>
                      <a:pt x="809" y="826"/>
                    </a:cubicBezTo>
                    <a:cubicBezTo>
                      <a:pt x="827" y="779"/>
                      <a:pt x="846" y="766"/>
                      <a:pt x="815" y="757"/>
                    </a:cubicBezTo>
                    <a:cubicBezTo>
                      <a:pt x="806" y="741"/>
                      <a:pt x="802" y="722"/>
                      <a:pt x="806" y="703"/>
                    </a:cubicBezTo>
                    <a:cubicBezTo>
                      <a:pt x="819" y="683"/>
                      <a:pt x="829" y="676"/>
                      <a:pt x="833" y="676"/>
                    </a:cubicBezTo>
                    <a:cubicBezTo>
                      <a:pt x="839" y="676"/>
                      <a:pt x="837" y="684"/>
                      <a:pt x="827" y="691"/>
                    </a:cubicBezTo>
                    <a:cubicBezTo>
                      <a:pt x="799" y="738"/>
                      <a:pt x="821" y="725"/>
                      <a:pt x="853" y="735"/>
                    </a:cubicBezTo>
                    <a:cubicBezTo>
                      <a:pt x="857" y="735"/>
                      <a:pt x="861" y="735"/>
                      <a:pt x="865" y="735"/>
                    </a:cubicBezTo>
                    <a:cubicBezTo>
                      <a:pt x="892" y="735"/>
                      <a:pt x="919" y="727"/>
                      <a:pt x="943" y="713"/>
                    </a:cubicBezTo>
                    <a:lnTo>
                      <a:pt x="1022" y="675"/>
                    </a:lnTo>
                    <a:cubicBezTo>
                      <a:pt x="1091" y="672"/>
                      <a:pt x="1113" y="666"/>
                      <a:pt x="1103" y="644"/>
                    </a:cubicBezTo>
                    <a:cubicBezTo>
                      <a:pt x="1100" y="634"/>
                      <a:pt x="1098" y="626"/>
                      <a:pt x="1096" y="620"/>
                    </a:cubicBezTo>
                    <a:lnTo>
                      <a:pt x="1096" y="620"/>
                    </a:lnTo>
                    <a:cubicBezTo>
                      <a:pt x="1105" y="626"/>
                      <a:pt x="1122" y="628"/>
                      <a:pt x="1144" y="628"/>
                    </a:cubicBezTo>
                    <a:cubicBezTo>
                      <a:pt x="1223" y="628"/>
                      <a:pt x="1362" y="595"/>
                      <a:pt x="1379" y="556"/>
                    </a:cubicBezTo>
                    <a:lnTo>
                      <a:pt x="1379" y="581"/>
                    </a:lnTo>
                    <a:cubicBezTo>
                      <a:pt x="1381" y="598"/>
                      <a:pt x="1392" y="602"/>
                      <a:pt x="1410" y="602"/>
                    </a:cubicBezTo>
                    <a:cubicBezTo>
                      <a:pt x="1420" y="602"/>
                      <a:pt x="1431" y="601"/>
                      <a:pt x="1445" y="600"/>
                    </a:cubicBezTo>
                    <a:cubicBezTo>
                      <a:pt x="1501" y="584"/>
                      <a:pt x="1558" y="569"/>
                      <a:pt x="1614" y="559"/>
                    </a:cubicBezTo>
                    <a:cubicBezTo>
                      <a:pt x="1696" y="550"/>
                      <a:pt x="1761" y="547"/>
                      <a:pt x="1758" y="522"/>
                    </a:cubicBezTo>
                    <a:cubicBezTo>
                      <a:pt x="1764" y="521"/>
                      <a:pt x="1768" y="520"/>
                      <a:pt x="1771" y="520"/>
                    </a:cubicBezTo>
                    <a:cubicBezTo>
                      <a:pt x="1780" y="520"/>
                      <a:pt x="1780" y="525"/>
                      <a:pt x="1780" y="544"/>
                    </a:cubicBezTo>
                    <a:cubicBezTo>
                      <a:pt x="1767" y="563"/>
                      <a:pt x="1773" y="568"/>
                      <a:pt x="1786" y="568"/>
                    </a:cubicBezTo>
                    <a:cubicBezTo>
                      <a:pt x="1791" y="568"/>
                      <a:pt x="1798" y="567"/>
                      <a:pt x="1805" y="566"/>
                    </a:cubicBezTo>
                    <a:cubicBezTo>
                      <a:pt x="1827" y="566"/>
                      <a:pt x="1824" y="541"/>
                      <a:pt x="1821" y="515"/>
                    </a:cubicBezTo>
                    <a:cubicBezTo>
                      <a:pt x="1819" y="502"/>
                      <a:pt x="1825" y="495"/>
                      <a:pt x="1838" y="495"/>
                    </a:cubicBezTo>
                    <a:cubicBezTo>
                      <a:pt x="1848" y="495"/>
                      <a:pt x="1864" y="499"/>
                      <a:pt x="1884" y="509"/>
                    </a:cubicBezTo>
                    <a:cubicBezTo>
                      <a:pt x="1905" y="516"/>
                      <a:pt x="1928" y="520"/>
                      <a:pt x="1950" y="520"/>
                    </a:cubicBezTo>
                    <a:cubicBezTo>
                      <a:pt x="1986" y="520"/>
                      <a:pt x="2022" y="511"/>
                      <a:pt x="2053" y="494"/>
                    </a:cubicBezTo>
                    <a:cubicBezTo>
                      <a:pt x="2058" y="493"/>
                      <a:pt x="2064" y="492"/>
                      <a:pt x="2070" y="492"/>
                    </a:cubicBezTo>
                    <a:cubicBezTo>
                      <a:pt x="2085" y="492"/>
                      <a:pt x="2097" y="497"/>
                      <a:pt x="2097" y="515"/>
                    </a:cubicBezTo>
                    <a:cubicBezTo>
                      <a:pt x="2110" y="531"/>
                      <a:pt x="2128" y="539"/>
                      <a:pt x="2147" y="539"/>
                    </a:cubicBezTo>
                    <a:cubicBezTo>
                      <a:pt x="2169" y="539"/>
                      <a:pt x="2191" y="528"/>
                      <a:pt x="2203" y="506"/>
                    </a:cubicBezTo>
                    <a:cubicBezTo>
                      <a:pt x="2209" y="505"/>
                      <a:pt x="2213" y="505"/>
                      <a:pt x="2216" y="505"/>
                    </a:cubicBezTo>
                    <a:cubicBezTo>
                      <a:pt x="2225" y="505"/>
                      <a:pt x="2226" y="509"/>
                      <a:pt x="2228" y="528"/>
                    </a:cubicBezTo>
                    <a:cubicBezTo>
                      <a:pt x="2241" y="541"/>
                      <a:pt x="2247" y="554"/>
                      <a:pt x="2253" y="554"/>
                    </a:cubicBezTo>
                    <a:cubicBezTo>
                      <a:pt x="2258" y="554"/>
                      <a:pt x="2262" y="546"/>
                      <a:pt x="2269" y="525"/>
                    </a:cubicBezTo>
                    <a:cubicBezTo>
                      <a:pt x="2295" y="506"/>
                      <a:pt x="2326" y="498"/>
                      <a:pt x="2356" y="498"/>
                    </a:cubicBezTo>
                    <a:cubicBezTo>
                      <a:pt x="2377" y="498"/>
                      <a:pt x="2397" y="502"/>
                      <a:pt x="2416" y="509"/>
                    </a:cubicBezTo>
                    <a:cubicBezTo>
                      <a:pt x="2438" y="509"/>
                      <a:pt x="2460" y="506"/>
                      <a:pt x="2457" y="481"/>
                    </a:cubicBezTo>
                    <a:cubicBezTo>
                      <a:pt x="2456" y="472"/>
                      <a:pt x="2455" y="463"/>
                      <a:pt x="2454" y="456"/>
                    </a:cubicBezTo>
                    <a:lnTo>
                      <a:pt x="2454" y="456"/>
                    </a:lnTo>
                    <a:cubicBezTo>
                      <a:pt x="2466" y="481"/>
                      <a:pt x="2473" y="493"/>
                      <a:pt x="2478" y="493"/>
                    </a:cubicBezTo>
                    <a:cubicBezTo>
                      <a:pt x="2484" y="493"/>
                      <a:pt x="2488" y="480"/>
                      <a:pt x="2498" y="453"/>
                    </a:cubicBezTo>
                    <a:cubicBezTo>
                      <a:pt x="2496" y="439"/>
                      <a:pt x="2502" y="432"/>
                      <a:pt x="2507" y="432"/>
                    </a:cubicBezTo>
                    <a:cubicBezTo>
                      <a:pt x="2512" y="432"/>
                      <a:pt x="2517" y="438"/>
                      <a:pt x="2517" y="450"/>
                    </a:cubicBezTo>
                    <a:cubicBezTo>
                      <a:pt x="2529" y="462"/>
                      <a:pt x="2545" y="472"/>
                      <a:pt x="2564" y="472"/>
                    </a:cubicBezTo>
                    <a:cubicBezTo>
                      <a:pt x="2639" y="453"/>
                      <a:pt x="2714" y="437"/>
                      <a:pt x="2792" y="425"/>
                    </a:cubicBezTo>
                    <a:cubicBezTo>
                      <a:pt x="2962" y="409"/>
                      <a:pt x="3024" y="403"/>
                      <a:pt x="3021" y="378"/>
                    </a:cubicBezTo>
                    <a:cubicBezTo>
                      <a:pt x="3031" y="365"/>
                      <a:pt x="3036" y="358"/>
                      <a:pt x="3041" y="358"/>
                    </a:cubicBezTo>
                    <a:cubicBezTo>
                      <a:pt x="3047" y="358"/>
                      <a:pt x="3053" y="364"/>
                      <a:pt x="3065" y="374"/>
                    </a:cubicBezTo>
                    <a:cubicBezTo>
                      <a:pt x="3077" y="389"/>
                      <a:pt x="3094" y="396"/>
                      <a:pt x="3112" y="396"/>
                    </a:cubicBezTo>
                    <a:cubicBezTo>
                      <a:pt x="3118" y="396"/>
                      <a:pt x="3125" y="395"/>
                      <a:pt x="3131" y="393"/>
                    </a:cubicBezTo>
                    <a:cubicBezTo>
                      <a:pt x="3135" y="393"/>
                      <a:pt x="3138" y="393"/>
                      <a:pt x="3142" y="393"/>
                    </a:cubicBezTo>
                    <a:cubicBezTo>
                      <a:pt x="3158" y="393"/>
                      <a:pt x="3172" y="395"/>
                      <a:pt x="3175" y="415"/>
                    </a:cubicBezTo>
                    <a:cubicBezTo>
                      <a:pt x="3193" y="390"/>
                      <a:pt x="3193" y="390"/>
                      <a:pt x="3212" y="387"/>
                    </a:cubicBezTo>
                    <a:cubicBezTo>
                      <a:pt x="3214" y="399"/>
                      <a:pt x="3219" y="404"/>
                      <a:pt x="3227" y="404"/>
                    </a:cubicBezTo>
                    <a:cubicBezTo>
                      <a:pt x="3235" y="404"/>
                      <a:pt x="3246" y="397"/>
                      <a:pt x="3256" y="384"/>
                    </a:cubicBezTo>
                    <a:cubicBezTo>
                      <a:pt x="3264" y="357"/>
                      <a:pt x="3268" y="343"/>
                      <a:pt x="3271" y="343"/>
                    </a:cubicBezTo>
                    <a:cubicBezTo>
                      <a:pt x="3273" y="343"/>
                      <a:pt x="3275" y="356"/>
                      <a:pt x="3278" y="381"/>
                    </a:cubicBezTo>
                    <a:cubicBezTo>
                      <a:pt x="3278" y="398"/>
                      <a:pt x="3309" y="412"/>
                      <a:pt x="3322" y="412"/>
                    </a:cubicBezTo>
                    <a:cubicBezTo>
                      <a:pt x="3327" y="412"/>
                      <a:pt x="3329" y="409"/>
                      <a:pt x="3322" y="403"/>
                    </a:cubicBezTo>
                    <a:cubicBezTo>
                      <a:pt x="3319" y="378"/>
                      <a:pt x="3363" y="374"/>
                      <a:pt x="3381" y="346"/>
                    </a:cubicBezTo>
                    <a:cubicBezTo>
                      <a:pt x="3386" y="345"/>
                      <a:pt x="3392" y="345"/>
                      <a:pt x="3396" y="345"/>
                    </a:cubicBezTo>
                    <a:cubicBezTo>
                      <a:pt x="3410" y="345"/>
                      <a:pt x="3423" y="350"/>
                      <a:pt x="3425" y="368"/>
                    </a:cubicBezTo>
                    <a:cubicBezTo>
                      <a:pt x="3430" y="373"/>
                      <a:pt x="3439" y="375"/>
                      <a:pt x="3450" y="375"/>
                    </a:cubicBezTo>
                    <a:cubicBezTo>
                      <a:pt x="3489" y="375"/>
                      <a:pt x="3555" y="349"/>
                      <a:pt x="3570" y="327"/>
                    </a:cubicBezTo>
                    <a:cubicBezTo>
                      <a:pt x="3568" y="315"/>
                      <a:pt x="3573" y="309"/>
                      <a:pt x="3578" y="309"/>
                    </a:cubicBezTo>
                    <a:cubicBezTo>
                      <a:pt x="3584" y="309"/>
                      <a:pt x="3590" y="315"/>
                      <a:pt x="3591" y="327"/>
                    </a:cubicBezTo>
                    <a:cubicBezTo>
                      <a:pt x="3594" y="347"/>
                      <a:pt x="3607" y="349"/>
                      <a:pt x="3623" y="349"/>
                    </a:cubicBezTo>
                    <a:cubicBezTo>
                      <a:pt x="3627" y="349"/>
                      <a:pt x="3631" y="349"/>
                      <a:pt x="3635" y="349"/>
                    </a:cubicBezTo>
                    <a:cubicBezTo>
                      <a:pt x="3641" y="340"/>
                      <a:pt x="3646" y="337"/>
                      <a:pt x="3649" y="337"/>
                    </a:cubicBezTo>
                    <a:cubicBezTo>
                      <a:pt x="3656" y="337"/>
                      <a:pt x="3658" y="354"/>
                      <a:pt x="3660" y="371"/>
                    </a:cubicBezTo>
                    <a:cubicBezTo>
                      <a:pt x="3648" y="391"/>
                      <a:pt x="3652" y="395"/>
                      <a:pt x="3671" y="395"/>
                    </a:cubicBezTo>
                    <a:cubicBezTo>
                      <a:pt x="3679" y="395"/>
                      <a:pt x="3690" y="394"/>
                      <a:pt x="3704" y="393"/>
                    </a:cubicBezTo>
                    <a:cubicBezTo>
                      <a:pt x="3723" y="365"/>
                      <a:pt x="3808" y="359"/>
                      <a:pt x="3870" y="352"/>
                    </a:cubicBezTo>
                    <a:cubicBezTo>
                      <a:pt x="3977" y="343"/>
                      <a:pt x="3996" y="315"/>
                      <a:pt x="4033" y="262"/>
                    </a:cubicBezTo>
                    <a:lnTo>
                      <a:pt x="4049" y="208"/>
                    </a:lnTo>
                    <a:lnTo>
                      <a:pt x="4052" y="258"/>
                    </a:lnTo>
                    <a:cubicBezTo>
                      <a:pt x="4058" y="284"/>
                      <a:pt x="4068" y="309"/>
                      <a:pt x="4080" y="334"/>
                    </a:cubicBezTo>
                    <a:cubicBezTo>
                      <a:pt x="4102" y="334"/>
                      <a:pt x="4102" y="305"/>
                      <a:pt x="4099" y="280"/>
                    </a:cubicBezTo>
                    <a:cubicBezTo>
                      <a:pt x="4099" y="268"/>
                      <a:pt x="4105" y="262"/>
                      <a:pt x="4116" y="262"/>
                    </a:cubicBezTo>
                    <a:cubicBezTo>
                      <a:pt x="4127" y="262"/>
                      <a:pt x="4145" y="268"/>
                      <a:pt x="4168" y="280"/>
                    </a:cubicBezTo>
                    <a:cubicBezTo>
                      <a:pt x="4192" y="292"/>
                      <a:pt x="4209" y="300"/>
                      <a:pt x="4223" y="300"/>
                    </a:cubicBezTo>
                    <a:cubicBezTo>
                      <a:pt x="4235" y="300"/>
                      <a:pt x="4245" y="295"/>
                      <a:pt x="4256" y="284"/>
                    </a:cubicBezTo>
                    <a:cubicBezTo>
                      <a:pt x="4258" y="283"/>
                      <a:pt x="4261" y="283"/>
                      <a:pt x="4264" y="283"/>
                    </a:cubicBezTo>
                    <a:cubicBezTo>
                      <a:pt x="4286" y="283"/>
                      <a:pt x="4307" y="295"/>
                      <a:pt x="4319" y="312"/>
                    </a:cubicBezTo>
                    <a:cubicBezTo>
                      <a:pt x="4326" y="314"/>
                      <a:pt x="4331" y="315"/>
                      <a:pt x="4334" y="315"/>
                    </a:cubicBezTo>
                    <a:cubicBezTo>
                      <a:pt x="4341" y="315"/>
                      <a:pt x="4341" y="310"/>
                      <a:pt x="4344" y="293"/>
                    </a:cubicBezTo>
                    <a:cubicBezTo>
                      <a:pt x="4345" y="282"/>
                      <a:pt x="4351" y="276"/>
                      <a:pt x="4359" y="276"/>
                    </a:cubicBezTo>
                    <a:cubicBezTo>
                      <a:pt x="4368" y="276"/>
                      <a:pt x="4379" y="284"/>
                      <a:pt x="4387" y="299"/>
                    </a:cubicBezTo>
                    <a:cubicBezTo>
                      <a:pt x="4398" y="335"/>
                      <a:pt x="4431" y="353"/>
                      <a:pt x="4452" y="353"/>
                    </a:cubicBezTo>
                    <a:cubicBezTo>
                      <a:pt x="4461" y="353"/>
                      <a:pt x="4467" y="350"/>
                      <a:pt x="4469" y="343"/>
                    </a:cubicBezTo>
                    <a:cubicBezTo>
                      <a:pt x="4472" y="329"/>
                      <a:pt x="4481" y="325"/>
                      <a:pt x="4491" y="325"/>
                    </a:cubicBezTo>
                    <a:cubicBezTo>
                      <a:pt x="4499" y="325"/>
                      <a:pt x="4509" y="328"/>
                      <a:pt x="4519" y="331"/>
                    </a:cubicBezTo>
                    <a:cubicBezTo>
                      <a:pt x="4528" y="334"/>
                      <a:pt x="4539" y="336"/>
                      <a:pt x="4549" y="336"/>
                    </a:cubicBezTo>
                    <a:cubicBezTo>
                      <a:pt x="4564" y="336"/>
                      <a:pt x="4578" y="333"/>
                      <a:pt x="4591" y="327"/>
                    </a:cubicBezTo>
                    <a:lnTo>
                      <a:pt x="4632" y="343"/>
                    </a:lnTo>
                    <a:cubicBezTo>
                      <a:pt x="4650" y="348"/>
                      <a:pt x="4631" y="360"/>
                      <a:pt x="4613" y="360"/>
                    </a:cubicBezTo>
                    <a:cubicBezTo>
                      <a:pt x="4610" y="360"/>
                      <a:pt x="4607" y="360"/>
                      <a:pt x="4604" y="359"/>
                    </a:cubicBezTo>
                    <a:lnTo>
                      <a:pt x="4604" y="359"/>
                    </a:lnTo>
                    <a:lnTo>
                      <a:pt x="4613" y="390"/>
                    </a:lnTo>
                    <a:cubicBezTo>
                      <a:pt x="4642" y="399"/>
                      <a:pt x="4659" y="409"/>
                      <a:pt x="4678" y="409"/>
                    </a:cubicBezTo>
                    <a:cubicBezTo>
                      <a:pt x="4686" y="409"/>
                      <a:pt x="4695" y="407"/>
                      <a:pt x="4704" y="403"/>
                    </a:cubicBezTo>
                    <a:cubicBezTo>
                      <a:pt x="4725" y="386"/>
                      <a:pt x="4736" y="378"/>
                      <a:pt x="4739" y="378"/>
                    </a:cubicBezTo>
                    <a:cubicBezTo>
                      <a:pt x="4743" y="378"/>
                      <a:pt x="4738" y="389"/>
                      <a:pt x="4726" y="412"/>
                    </a:cubicBezTo>
                    <a:cubicBezTo>
                      <a:pt x="4715" y="434"/>
                      <a:pt x="4718" y="458"/>
                      <a:pt x="4740" y="458"/>
                    </a:cubicBezTo>
                    <a:cubicBezTo>
                      <a:pt x="4743" y="458"/>
                      <a:pt x="4747" y="457"/>
                      <a:pt x="4751" y="456"/>
                    </a:cubicBezTo>
                    <a:cubicBezTo>
                      <a:pt x="4764" y="445"/>
                      <a:pt x="4774" y="441"/>
                      <a:pt x="4781" y="441"/>
                    </a:cubicBezTo>
                    <a:cubicBezTo>
                      <a:pt x="4797" y="441"/>
                      <a:pt x="4797" y="463"/>
                      <a:pt x="4789" y="478"/>
                    </a:cubicBezTo>
                    <a:cubicBezTo>
                      <a:pt x="4745" y="509"/>
                      <a:pt x="4745" y="509"/>
                      <a:pt x="4845" y="512"/>
                    </a:cubicBezTo>
                    <a:cubicBezTo>
                      <a:pt x="4879" y="537"/>
                      <a:pt x="4964" y="572"/>
                      <a:pt x="5011" y="619"/>
                    </a:cubicBezTo>
                    <a:cubicBezTo>
                      <a:pt x="5074" y="682"/>
                      <a:pt x="5105" y="716"/>
                      <a:pt x="5099" y="747"/>
                    </a:cubicBezTo>
                    <a:cubicBezTo>
                      <a:pt x="5096" y="749"/>
                      <a:pt x="5094" y="751"/>
                      <a:pt x="5092" y="753"/>
                    </a:cubicBezTo>
                    <a:lnTo>
                      <a:pt x="5092" y="753"/>
                    </a:lnTo>
                    <a:cubicBezTo>
                      <a:pt x="5098" y="750"/>
                      <a:pt x="5104" y="748"/>
                      <a:pt x="5110" y="748"/>
                    </a:cubicBezTo>
                    <a:cubicBezTo>
                      <a:pt x="5129" y="748"/>
                      <a:pt x="5144" y="768"/>
                      <a:pt x="5171" y="804"/>
                    </a:cubicBezTo>
                    <a:cubicBezTo>
                      <a:pt x="5177" y="854"/>
                      <a:pt x="5212" y="895"/>
                      <a:pt x="5262" y="904"/>
                    </a:cubicBezTo>
                    <a:lnTo>
                      <a:pt x="5240" y="866"/>
                    </a:lnTo>
                    <a:cubicBezTo>
                      <a:pt x="5252" y="859"/>
                      <a:pt x="5262" y="855"/>
                      <a:pt x="5270" y="855"/>
                    </a:cubicBezTo>
                    <a:cubicBezTo>
                      <a:pt x="5288" y="855"/>
                      <a:pt x="5295" y="876"/>
                      <a:pt x="5293" y="913"/>
                    </a:cubicBezTo>
                    <a:cubicBezTo>
                      <a:pt x="5303" y="935"/>
                      <a:pt x="5281" y="945"/>
                      <a:pt x="5259" y="957"/>
                    </a:cubicBezTo>
                    <a:cubicBezTo>
                      <a:pt x="5237" y="967"/>
                      <a:pt x="5224" y="992"/>
                      <a:pt x="5230" y="1017"/>
                    </a:cubicBezTo>
                    <a:cubicBezTo>
                      <a:pt x="5236" y="1029"/>
                      <a:pt x="5242" y="1041"/>
                      <a:pt x="5250" y="1041"/>
                    </a:cubicBezTo>
                    <a:cubicBezTo>
                      <a:pt x="5254" y="1041"/>
                      <a:pt x="5259" y="1037"/>
                      <a:pt x="5265" y="1026"/>
                    </a:cubicBezTo>
                    <a:cubicBezTo>
                      <a:pt x="5274" y="1022"/>
                      <a:pt x="5279" y="1020"/>
                      <a:pt x="5283" y="1020"/>
                    </a:cubicBezTo>
                    <a:cubicBezTo>
                      <a:pt x="5288" y="1020"/>
                      <a:pt x="5291" y="1025"/>
                      <a:pt x="5296" y="1036"/>
                    </a:cubicBezTo>
                    <a:cubicBezTo>
                      <a:pt x="5299" y="1061"/>
                      <a:pt x="5318" y="1083"/>
                      <a:pt x="5340" y="1092"/>
                    </a:cubicBezTo>
                    <a:cubicBezTo>
                      <a:pt x="5344" y="1091"/>
                      <a:pt x="5348" y="1090"/>
                      <a:pt x="5351" y="1090"/>
                    </a:cubicBezTo>
                    <a:cubicBezTo>
                      <a:pt x="5368" y="1090"/>
                      <a:pt x="5376" y="1108"/>
                      <a:pt x="5381" y="1127"/>
                    </a:cubicBezTo>
                    <a:cubicBezTo>
                      <a:pt x="5368" y="1148"/>
                      <a:pt x="5365" y="1177"/>
                      <a:pt x="5371" y="1199"/>
                    </a:cubicBezTo>
                    <a:lnTo>
                      <a:pt x="5346" y="1205"/>
                    </a:lnTo>
                    <a:cubicBezTo>
                      <a:pt x="5331" y="1211"/>
                      <a:pt x="5315" y="1224"/>
                      <a:pt x="5303" y="1239"/>
                    </a:cubicBezTo>
                    <a:cubicBezTo>
                      <a:pt x="5307" y="1253"/>
                      <a:pt x="5323" y="1255"/>
                      <a:pt x="5330" y="1255"/>
                    </a:cubicBezTo>
                    <a:cubicBezTo>
                      <a:pt x="5332" y="1255"/>
                      <a:pt x="5334" y="1255"/>
                      <a:pt x="5334" y="1255"/>
                    </a:cubicBezTo>
                    <a:cubicBezTo>
                      <a:pt x="5334" y="1255"/>
                      <a:pt x="5334" y="1255"/>
                      <a:pt x="5334" y="1255"/>
                    </a:cubicBezTo>
                    <a:cubicBezTo>
                      <a:pt x="5365" y="1255"/>
                      <a:pt x="5412" y="1760"/>
                      <a:pt x="5415" y="1822"/>
                    </a:cubicBezTo>
                    <a:cubicBezTo>
                      <a:pt x="5399" y="1860"/>
                      <a:pt x="5402" y="1911"/>
                      <a:pt x="5416" y="1911"/>
                    </a:cubicBezTo>
                    <a:cubicBezTo>
                      <a:pt x="5419" y="1911"/>
                      <a:pt x="5422" y="1910"/>
                      <a:pt x="5425" y="1907"/>
                    </a:cubicBezTo>
                    <a:cubicBezTo>
                      <a:pt x="5425" y="1907"/>
                      <a:pt x="5425" y="1907"/>
                      <a:pt x="5426" y="1907"/>
                    </a:cubicBezTo>
                    <a:cubicBezTo>
                      <a:pt x="5450" y="1907"/>
                      <a:pt x="5459" y="2012"/>
                      <a:pt x="5472" y="2136"/>
                    </a:cubicBezTo>
                    <a:cubicBezTo>
                      <a:pt x="5484" y="2281"/>
                      <a:pt x="5493" y="2386"/>
                      <a:pt x="5518" y="2386"/>
                    </a:cubicBezTo>
                    <a:cubicBezTo>
                      <a:pt x="5518" y="2386"/>
                      <a:pt x="5518" y="2386"/>
                      <a:pt x="5519" y="2386"/>
                    </a:cubicBezTo>
                    <a:lnTo>
                      <a:pt x="5525" y="2449"/>
                    </a:lnTo>
                    <a:cubicBezTo>
                      <a:pt x="5528" y="2493"/>
                      <a:pt x="5559" y="2534"/>
                      <a:pt x="5559" y="2552"/>
                    </a:cubicBezTo>
                    <a:cubicBezTo>
                      <a:pt x="5580" y="2566"/>
                      <a:pt x="5586" y="2582"/>
                      <a:pt x="5577" y="2582"/>
                    </a:cubicBezTo>
                    <a:cubicBezTo>
                      <a:pt x="5574" y="2582"/>
                      <a:pt x="5569" y="2579"/>
                      <a:pt x="5563" y="2574"/>
                    </a:cubicBezTo>
                    <a:cubicBezTo>
                      <a:pt x="5538" y="2577"/>
                      <a:pt x="5512" y="2581"/>
                      <a:pt x="5512" y="2599"/>
                    </a:cubicBezTo>
                    <a:cubicBezTo>
                      <a:pt x="5517" y="2632"/>
                      <a:pt x="5532" y="2639"/>
                      <a:pt x="5550" y="2639"/>
                    </a:cubicBezTo>
                    <a:cubicBezTo>
                      <a:pt x="5556" y="2639"/>
                      <a:pt x="5562" y="2638"/>
                      <a:pt x="5569" y="2637"/>
                    </a:cubicBezTo>
                    <a:cubicBezTo>
                      <a:pt x="5571" y="2637"/>
                      <a:pt x="5572" y="2636"/>
                      <a:pt x="5574" y="2636"/>
                    </a:cubicBezTo>
                    <a:cubicBezTo>
                      <a:pt x="5585" y="2636"/>
                      <a:pt x="5594" y="2645"/>
                      <a:pt x="5594" y="2656"/>
                    </a:cubicBezTo>
                    <a:cubicBezTo>
                      <a:pt x="5597" y="2678"/>
                      <a:pt x="5597" y="2678"/>
                      <a:pt x="5572" y="2681"/>
                    </a:cubicBezTo>
                    <a:lnTo>
                      <a:pt x="5522" y="2684"/>
                    </a:lnTo>
                    <a:lnTo>
                      <a:pt x="5522" y="2706"/>
                    </a:lnTo>
                    <a:cubicBezTo>
                      <a:pt x="5524" y="2706"/>
                      <a:pt x="5526" y="2705"/>
                      <a:pt x="5528" y="2705"/>
                    </a:cubicBezTo>
                    <a:cubicBezTo>
                      <a:pt x="5541" y="2705"/>
                      <a:pt x="5550" y="2714"/>
                      <a:pt x="5550" y="2725"/>
                    </a:cubicBezTo>
                    <a:cubicBezTo>
                      <a:pt x="5553" y="2747"/>
                      <a:pt x="5553" y="2747"/>
                      <a:pt x="5503" y="2750"/>
                    </a:cubicBezTo>
                    <a:cubicBezTo>
                      <a:pt x="5453" y="2756"/>
                      <a:pt x="5453" y="2775"/>
                      <a:pt x="5506" y="2794"/>
                    </a:cubicBezTo>
                    <a:lnTo>
                      <a:pt x="5534" y="2831"/>
                    </a:lnTo>
                    <a:cubicBezTo>
                      <a:pt x="5487" y="2860"/>
                      <a:pt x="5541" y="2897"/>
                      <a:pt x="5569" y="2916"/>
                    </a:cubicBezTo>
                    <a:cubicBezTo>
                      <a:pt x="5519" y="2941"/>
                      <a:pt x="5522" y="2963"/>
                      <a:pt x="5575" y="2979"/>
                    </a:cubicBezTo>
                    <a:cubicBezTo>
                      <a:pt x="5577" y="2978"/>
                      <a:pt x="5578" y="2978"/>
                      <a:pt x="5580" y="2978"/>
                    </a:cubicBezTo>
                    <a:cubicBezTo>
                      <a:pt x="5600" y="2978"/>
                      <a:pt x="5599" y="2999"/>
                      <a:pt x="5578" y="3019"/>
                    </a:cubicBezTo>
                    <a:cubicBezTo>
                      <a:pt x="5553" y="3044"/>
                      <a:pt x="5556" y="3063"/>
                      <a:pt x="5559" y="3107"/>
                    </a:cubicBezTo>
                    <a:cubicBezTo>
                      <a:pt x="5588" y="3126"/>
                      <a:pt x="5600" y="3273"/>
                      <a:pt x="5616" y="3442"/>
                    </a:cubicBezTo>
                    <a:cubicBezTo>
                      <a:pt x="5634" y="3631"/>
                      <a:pt x="5644" y="3756"/>
                      <a:pt x="5668" y="3756"/>
                    </a:cubicBezTo>
                    <a:cubicBezTo>
                      <a:pt x="5669" y="3756"/>
                      <a:pt x="5669" y="3756"/>
                      <a:pt x="5669" y="3756"/>
                    </a:cubicBezTo>
                    <a:lnTo>
                      <a:pt x="5669" y="3756"/>
                    </a:lnTo>
                    <a:cubicBezTo>
                      <a:pt x="5672" y="3778"/>
                      <a:pt x="5672" y="3778"/>
                      <a:pt x="5650" y="3800"/>
                    </a:cubicBezTo>
                    <a:cubicBezTo>
                      <a:pt x="5625" y="3803"/>
                      <a:pt x="5625" y="3825"/>
                      <a:pt x="5679" y="3840"/>
                    </a:cubicBezTo>
                    <a:cubicBezTo>
                      <a:pt x="5707" y="3859"/>
                      <a:pt x="5732" y="3856"/>
                      <a:pt x="5682" y="3862"/>
                    </a:cubicBezTo>
                    <a:cubicBezTo>
                      <a:pt x="5654" y="3865"/>
                      <a:pt x="5660" y="3906"/>
                      <a:pt x="5666" y="3991"/>
                    </a:cubicBezTo>
                    <a:cubicBezTo>
                      <a:pt x="5675" y="4050"/>
                      <a:pt x="5675" y="4144"/>
                      <a:pt x="5701" y="4144"/>
                    </a:cubicBezTo>
                    <a:cubicBezTo>
                      <a:pt x="5717" y="4172"/>
                      <a:pt x="5723" y="4183"/>
                      <a:pt x="5720" y="4183"/>
                    </a:cubicBezTo>
                    <a:cubicBezTo>
                      <a:pt x="5718" y="4183"/>
                      <a:pt x="5711" y="4177"/>
                      <a:pt x="5701" y="4166"/>
                    </a:cubicBezTo>
                    <a:cubicBezTo>
                      <a:pt x="5697" y="4165"/>
                      <a:pt x="5693" y="4164"/>
                      <a:pt x="5689" y="4164"/>
                    </a:cubicBezTo>
                    <a:cubicBezTo>
                      <a:pt x="5649" y="4164"/>
                      <a:pt x="5629" y="4257"/>
                      <a:pt x="5666" y="4323"/>
                    </a:cubicBezTo>
                    <a:cubicBezTo>
                      <a:pt x="5663" y="4344"/>
                      <a:pt x="5657" y="4364"/>
                      <a:pt x="5636" y="4364"/>
                    </a:cubicBezTo>
                    <a:cubicBezTo>
                      <a:pt x="5635" y="4364"/>
                      <a:pt x="5633" y="4364"/>
                      <a:pt x="5632" y="4364"/>
                    </a:cubicBezTo>
                    <a:lnTo>
                      <a:pt x="5632" y="4364"/>
                    </a:lnTo>
                    <a:cubicBezTo>
                      <a:pt x="5628" y="4401"/>
                      <a:pt x="5628" y="4439"/>
                      <a:pt x="5635" y="4477"/>
                    </a:cubicBezTo>
                    <a:cubicBezTo>
                      <a:pt x="5619" y="4530"/>
                      <a:pt x="5603" y="4577"/>
                      <a:pt x="5585" y="4627"/>
                    </a:cubicBezTo>
                    <a:cubicBezTo>
                      <a:pt x="5572" y="4655"/>
                      <a:pt x="5569" y="4687"/>
                      <a:pt x="5569" y="4718"/>
                    </a:cubicBezTo>
                    <a:cubicBezTo>
                      <a:pt x="5560" y="4733"/>
                      <a:pt x="5553" y="4749"/>
                      <a:pt x="5553" y="4749"/>
                    </a:cubicBezTo>
                    <a:cubicBezTo>
                      <a:pt x="5552" y="4749"/>
                      <a:pt x="5554" y="4746"/>
                      <a:pt x="5556" y="4740"/>
                    </a:cubicBezTo>
                    <a:cubicBezTo>
                      <a:pt x="5555" y="4739"/>
                      <a:pt x="5554" y="4739"/>
                      <a:pt x="5552" y="4739"/>
                    </a:cubicBezTo>
                    <a:cubicBezTo>
                      <a:pt x="5529" y="4739"/>
                      <a:pt x="5479" y="4837"/>
                      <a:pt x="5384" y="4950"/>
                    </a:cubicBezTo>
                    <a:cubicBezTo>
                      <a:pt x="5289" y="5065"/>
                      <a:pt x="5184" y="5139"/>
                      <a:pt x="5146" y="5139"/>
                    </a:cubicBezTo>
                    <a:cubicBezTo>
                      <a:pt x="5143" y="5139"/>
                      <a:pt x="5141" y="5138"/>
                      <a:pt x="5140" y="5138"/>
                    </a:cubicBezTo>
                    <a:cubicBezTo>
                      <a:pt x="5127" y="5150"/>
                      <a:pt x="5121" y="5166"/>
                      <a:pt x="5118" y="5185"/>
                    </a:cubicBezTo>
                    <a:cubicBezTo>
                      <a:pt x="5123" y="5228"/>
                      <a:pt x="5112" y="5244"/>
                      <a:pt x="5089" y="5244"/>
                    </a:cubicBezTo>
                    <a:cubicBezTo>
                      <a:pt x="5084" y="5244"/>
                      <a:pt x="5077" y="5243"/>
                      <a:pt x="5071" y="5241"/>
                    </a:cubicBezTo>
                    <a:cubicBezTo>
                      <a:pt x="5058" y="5234"/>
                      <a:pt x="5044" y="5231"/>
                      <a:pt x="5031" y="5231"/>
                    </a:cubicBezTo>
                    <a:cubicBezTo>
                      <a:pt x="4992" y="5231"/>
                      <a:pt x="4956" y="5258"/>
                      <a:pt x="4949" y="5300"/>
                    </a:cubicBezTo>
                    <a:lnTo>
                      <a:pt x="4949" y="5300"/>
                    </a:lnTo>
                    <a:cubicBezTo>
                      <a:pt x="4946" y="5294"/>
                      <a:pt x="4942" y="5286"/>
                      <a:pt x="4939" y="5279"/>
                    </a:cubicBezTo>
                    <a:cubicBezTo>
                      <a:pt x="4929" y="5269"/>
                      <a:pt x="4919" y="5265"/>
                      <a:pt x="4908" y="5265"/>
                    </a:cubicBezTo>
                    <a:cubicBezTo>
                      <a:pt x="4878" y="5265"/>
                      <a:pt x="4849" y="5300"/>
                      <a:pt x="4842" y="5342"/>
                    </a:cubicBezTo>
                    <a:cubicBezTo>
                      <a:pt x="4824" y="5332"/>
                      <a:pt x="4807" y="5321"/>
                      <a:pt x="4793" y="5321"/>
                    </a:cubicBezTo>
                    <a:cubicBezTo>
                      <a:pt x="4785" y="5321"/>
                      <a:pt x="4778" y="5325"/>
                      <a:pt x="4773" y="5335"/>
                    </a:cubicBezTo>
                    <a:cubicBezTo>
                      <a:pt x="4767" y="5337"/>
                      <a:pt x="4763" y="5338"/>
                      <a:pt x="4760" y="5338"/>
                    </a:cubicBezTo>
                    <a:cubicBezTo>
                      <a:pt x="4750" y="5338"/>
                      <a:pt x="4748" y="5328"/>
                      <a:pt x="4738" y="5291"/>
                    </a:cubicBezTo>
                    <a:cubicBezTo>
                      <a:pt x="4733" y="5268"/>
                      <a:pt x="4727" y="5247"/>
                      <a:pt x="4711" y="5247"/>
                    </a:cubicBezTo>
                    <a:cubicBezTo>
                      <a:pt x="4709" y="5247"/>
                      <a:pt x="4708" y="5247"/>
                      <a:pt x="4707" y="5247"/>
                    </a:cubicBezTo>
                    <a:cubicBezTo>
                      <a:pt x="4685" y="5254"/>
                      <a:pt x="4691" y="5279"/>
                      <a:pt x="4698" y="5304"/>
                    </a:cubicBezTo>
                    <a:cubicBezTo>
                      <a:pt x="4698" y="5304"/>
                      <a:pt x="4676" y="5307"/>
                      <a:pt x="4654" y="5310"/>
                    </a:cubicBezTo>
                    <a:cubicBezTo>
                      <a:pt x="4641" y="5310"/>
                      <a:pt x="4632" y="5326"/>
                      <a:pt x="4638" y="5338"/>
                    </a:cubicBezTo>
                    <a:cubicBezTo>
                      <a:pt x="4641" y="5363"/>
                      <a:pt x="4619" y="5367"/>
                      <a:pt x="4597" y="5370"/>
                    </a:cubicBezTo>
                    <a:cubicBezTo>
                      <a:pt x="4597" y="5363"/>
                      <a:pt x="4594" y="5360"/>
                      <a:pt x="4592" y="5360"/>
                    </a:cubicBezTo>
                    <a:cubicBezTo>
                      <a:pt x="4587" y="5360"/>
                      <a:pt x="4582" y="5379"/>
                      <a:pt x="4601" y="5395"/>
                    </a:cubicBezTo>
                    <a:cubicBezTo>
                      <a:pt x="4604" y="5420"/>
                      <a:pt x="4607" y="5445"/>
                      <a:pt x="4582" y="5448"/>
                    </a:cubicBezTo>
                    <a:cubicBezTo>
                      <a:pt x="4582" y="5448"/>
                      <a:pt x="4585" y="5473"/>
                      <a:pt x="4588" y="5498"/>
                    </a:cubicBezTo>
                    <a:cubicBezTo>
                      <a:pt x="4591" y="5548"/>
                      <a:pt x="4594" y="5573"/>
                      <a:pt x="4648" y="5589"/>
                    </a:cubicBezTo>
                    <a:cubicBezTo>
                      <a:pt x="4685" y="5594"/>
                      <a:pt x="4719" y="5598"/>
                      <a:pt x="4748" y="5598"/>
                    </a:cubicBezTo>
                    <a:cubicBezTo>
                      <a:pt x="4804" y="5598"/>
                      <a:pt x="4838" y="5586"/>
                      <a:pt x="4829" y="5555"/>
                    </a:cubicBezTo>
                    <a:cubicBezTo>
                      <a:pt x="4839" y="5539"/>
                      <a:pt x="4854" y="5526"/>
                      <a:pt x="4873" y="5517"/>
                    </a:cubicBezTo>
                    <a:cubicBezTo>
                      <a:pt x="4878" y="5516"/>
                      <a:pt x="4883" y="5516"/>
                      <a:pt x="4889" y="5516"/>
                    </a:cubicBezTo>
                    <a:cubicBezTo>
                      <a:pt x="4903" y="5516"/>
                      <a:pt x="4918" y="5519"/>
                      <a:pt x="4930" y="5523"/>
                    </a:cubicBezTo>
                    <a:cubicBezTo>
                      <a:pt x="4932" y="5529"/>
                      <a:pt x="4939" y="5532"/>
                      <a:pt x="4949" y="5532"/>
                    </a:cubicBezTo>
                    <a:cubicBezTo>
                      <a:pt x="4986" y="5532"/>
                      <a:pt x="5069" y="5500"/>
                      <a:pt x="5162" y="5451"/>
                    </a:cubicBezTo>
                    <a:cubicBezTo>
                      <a:pt x="5295" y="5377"/>
                      <a:pt x="5356" y="5322"/>
                      <a:pt x="5394" y="5322"/>
                    </a:cubicBezTo>
                    <a:cubicBezTo>
                      <a:pt x="5396" y="5322"/>
                      <a:pt x="5398" y="5322"/>
                      <a:pt x="5400" y="5323"/>
                    </a:cubicBezTo>
                    <a:cubicBezTo>
                      <a:pt x="5422" y="5323"/>
                      <a:pt x="5444" y="5316"/>
                      <a:pt x="5459" y="5304"/>
                    </a:cubicBezTo>
                    <a:cubicBezTo>
                      <a:pt x="5440" y="5285"/>
                      <a:pt x="5572" y="5182"/>
                      <a:pt x="5682" y="5022"/>
                    </a:cubicBezTo>
                    <a:cubicBezTo>
                      <a:pt x="5795" y="4865"/>
                      <a:pt x="5860" y="4680"/>
                      <a:pt x="5835" y="4674"/>
                    </a:cubicBezTo>
                    <a:lnTo>
                      <a:pt x="5854" y="4621"/>
                    </a:lnTo>
                    <a:cubicBezTo>
                      <a:pt x="5856" y="4621"/>
                      <a:pt x="5858" y="4622"/>
                      <a:pt x="5860" y="4622"/>
                    </a:cubicBezTo>
                    <a:cubicBezTo>
                      <a:pt x="5882" y="4622"/>
                      <a:pt x="5896" y="4573"/>
                      <a:pt x="5907" y="4524"/>
                    </a:cubicBezTo>
                    <a:cubicBezTo>
                      <a:pt x="5904" y="4486"/>
                      <a:pt x="5901" y="4448"/>
                      <a:pt x="5907" y="4411"/>
                    </a:cubicBezTo>
                    <a:cubicBezTo>
                      <a:pt x="5910" y="4411"/>
                      <a:pt x="5912" y="4412"/>
                      <a:pt x="5914" y="4412"/>
                    </a:cubicBezTo>
                    <a:cubicBezTo>
                      <a:pt x="5933" y="4412"/>
                      <a:pt x="5936" y="4384"/>
                      <a:pt x="5945" y="4332"/>
                    </a:cubicBezTo>
                    <a:cubicBezTo>
                      <a:pt x="5948" y="4279"/>
                      <a:pt x="5948" y="4251"/>
                      <a:pt x="5926" y="4251"/>
                    </a:cubicBezTo>
                    <a:cubicBezTo>
                      <a:pt x="5926" y="4235"/>
                      <a:pt x="5932" y="4182"/>
                      <a:pt x="5929" y="4119"/>
                    </a:cubicBezTo>
                    <a:cubicBezTo>
                      <a:pt x="5929" y="4069"/>
                      <a:pt x="5932" y="4016"/>
                      <a:pt x="5942" y="3966"/>
                    </a:cubicBezTo>
                    <a:cubicBezTo>
                      <a:pt x="5967" y="3941"/>
                      <a:pt x="5939" y="3922"/>
                      <a:pt x="5910" y="3903"/>
                    </a:cubicBezTo>
                    <a:cubicBezTo>
                      <a:pt x="5908" y="3903"/>
                      <a:pt x="5906" y="3903"/>
                      <a:pt x="5904" y="3903"/>
                    </a:cubicBezTo>
                    <a:cubicBezTo>
                      <a:pt x="5882" y="3903"/>
                      <a:pt x="5863" y="3888"/>
                      <a:pt x="5857" y="3865"/>
                    </a:cubicBezTo>
                    <a:lnTo>
                      <a:pt x="5907" y="3862"/>
                    </a:lnTo>
                    <a:cubicBezTo>
                      <a:pt x="5919" y="3870"/>
                      <a:pt x="5925" y="3874"/>
                      <a:pt x="5929" y="3874"/>
                    </a:cubicBezTo>
                    <a:cubicBezTo>
                      <a:pt x="5935" y="3874"/>
                      <a:pt x="5934" y="3864"/>
                      <a:pt x="5932" y="3837"/>
                    </a:cubicBezTo>
                    <a:cubicBezTo>
                      <a:pt x="5929" y="3818"/>
                      <a:pt x="5926" y="3797"/>
                      <a:pt x="5926" y="3797"/>
                    </a:cubicBezTo>
                    <a:cubicBezTo>
                      <a:pt x="5926" y="3797"/>
                      <a:pt x="5925" y="3797"/>
                      <a:pt x="5925" y="3797"/>
                    </a:cubicBezTo>
                    <a:cubicBezTo>
                      <a:pt x="5901" y="3797"/>
                      <a:pt x="5892" y="3691"/>
                      <a:pt x="5879" y="3546"/>
                    </a:cubicBezTo>
                    <a:cubicBezTo>
                      <a:pt x="5861" y="3359"/>
                      <a:pt x="5854" y="3295"/>
                      <a:pt x="5831" y="3295"/>
                    </a:cubicBezTo>
                    <a:cubicBezTo>
                      <a:pt x="5830" y="3295"/>
                      <a:pt x="5830" y="3295"/>
                      <a:pt x="5829" y="3295"/>
                    </a:cubicBezTo>
                    <a:cubicBezTo>
                      <a:pt x="5827" y="3295"/>
                      <a:pt x="5826" y="3295"/>
                      <a:pt x="5825" y="3295"/>
                    </a:cubicBezTo>
                    <a:cubicBezTo>
                      <a:pt x="5804" y="3295"/>
                      <a:pt x="5805" y="3272"/>
                      <a:pt x="5823" y="3211"/>
                    </a:cubicBezTo>
                    <a:cubicBezTo>
                      <a:pt x="5885" y="3076"/>
                      <a:pt x="5885" y="3076"/>
                      <a:pt x="5860" y="3057"/>
                    </a:cubicBezTo>
                    <a:lnTo>
                      <a:pt x="5860" y="3057"/>
                    </a:lnTo>
                    <a:cubicBezTo>
                      <a:pt x="5860" y="3079"/>
                      <a:pt x="5835" y="3082"/>
                      <a:pt x="5810" y="3082"/>
                    </a:cubicBezTo>
                    <a:cubicBezTo>
                      <a:pt x="5804" y="3083"/>
                      <a:pt x="5799" y="3083"/>
                      <a:pt x="5795" y="3083"/>
                    </a:cubicBezTo>
                    <a:cubicBezTo>
                      <a:pt x="5761" y="3083"/>
                      <a:pt x="5766" y="3063"/>
                      <a:pt x="5807" y="3041"/>
                    </a:cubicBezTo>
                    <a:cubicBezTo>
                      <a:pt x="5857" y="3035"/>
                      <a:pt x="5804" y="2722"/>
                      <a:pt x="5751" y="2706"/>
                    </a:cubicBezTo>
                    <a:lnTo>
                      <a:pt x="5776" y="2703"/>
                    </a:lnTo>
                    <a:cubicBezTo>
                      <a:pt x="5801" y="2703"/>
                      <a:pt x="5801" y="2681"/>
                      <a:pt x="5791" y="2596"/>
                    </a:cubicBezTo>
                    <a:cubicBezTo>
                      <a:pt x="5788" y="2552"/>
                      <a:pt x="5785" y="2534"/>
                      <a:pt x="5785" y="2534"/>
                    </a:cubicBezTo>
                    <a:cubicBezTo>
                      <a:pt x="5785" y="2534"/>
                      <a:pt x="5784" y="2534"/>
                      <a:pt x="5783" y="2534"/>
                    </a:cubicBezTo>
                    <a:cubicBezTo>
                      <a:pt x="5735" y="2534"/>
                      <a:pt x="5748" y="2408"/>
                      <a:pt x="5773" y="2405"/>
                    </a:cubicBezTo>
                    <a:cubicBezTo>
                      <a:pt x="5798" y="2383"/>
                      <a:pt x="5798" y="2383"/>
                      <a:pt x="5795" y="2339"/>
                    </a:cubicBezTo>
                    <a:cubicBezTo>
                      <a:pt x="5738" y="2283"/>
                      <a:pt x="5754" y="2173"/>
                      <a:pt x="5779" y="2170"/>
                    </a:cubicBezTo>
                    <a:cubicBezTo>
                      <a:pt x="5779" y="2170"/>
                      <a:pt x="5776" y="2151"/>
                      <a:pt x="5773" y="2129"/>
                    </a:cubicBezTo>
                    <a:cubicBezTo>
                      <a:pt x="5751" y="2107"/>
                      <a:pt x="5741" y="2079"/>
                      <a:pt x="5741" y="2048"/>
                    </a:cubicBezTo>
                    <a:cubicBezTo>
                      <a:pt x="5737" y="2001"/>
                      <a:pt x="5734" y="1977"/>
                      <a:pt x="5723" y="1977"/>
                    </a:cubicBezTo>
                    <a:cubicBezTo>
                      <a:pt x="5720" y="1977"/>
                      <a:pt x="5715" y="1980"/>
                      <a:pt x="5710" y="1985"/>
                    </a:cubicBezTo>
                    <a:cubicBezTo>
                      <a:pt x="5701" y="1986"/>
                      <a:pt x="5692" y="1987"/>
                      <a:pt x="5684" y="1987"/>
                    </a:cubicBezTo>
                    <a:cubicBezTo>
                      <a:pt x="5670" y="1987"/>
                      <a:pt x="5659" y="1984"/>
                      <a:pt x="5657" y="1970"/>
                    </a:cubicBezTo>
                    <a:lnTo>
                      <a:pt x="5682" y="1966"/>
                    </a:lnTo>
                    <a:cubicBezTo>
                      <a:pt x="5707" y="1966"/>
                      <a:pt x="5704" y="1901"/>
                      <a:pt x="5694" y="1816"/>
                    </a:cubicBezTo>
                    <a:cubicBezTo>
                      <a:pt x="5685" y="1713"/>
                      <a:pt x="5682" y="1669"/>
                      <a:pt x="5704" y="1647"/>
                    </a:cubicBezTo>
                    <a:lnTo>
                      <a:pt x="5679" y="1628"/>
                    </a:lnTo>
                    <a:cubicBezTo>
                      <a:pt x="5650" y="1609"/>
                      <a:pt x="5647" y="1587"/>
                      <a:pt x="5672" y="1584"/>
                    </a:cubicBezTo>
                    <a:cubicBezTo>
                      <a:pt x="5697" y="1562"/>
                      <a:pt x="5688" y="1478"/>
                      <a:pt x="5660" y="1437"/>
                    </a:cubicBezTo>
                    <a:cubicBezTo>
                      <a:pt x="5657" y="1418"/>
                      <a:pt x="5657" y="1396"/>
                      <a:pt x="5657" y="1396"/>
                    </a:cubicBezTo>
                    <a:cubicBezTo>
                      <a:pt x="5679" y="1387"/>
                      <a:pt x="5691" y="1362"/>
                      <a:pt x="5688" y="1340"/>
                    </a:cubicBezTo>
                    <a:cubicBezTo>
                      <a:pt x="5685" y="1311"/>
                      <a:pt x="5666" y="1286"/>
                      <a:pt x="5641" y="1274"/>
                    </a:cubicBezTo>
                    <a:cubicBezTo>
                      <a:pt x="5666" y="1271"/>
                      <a:pt x="5663" y="1246"/>
                      <a:pt x="5660" y="1217"/>
                    </a:cubicBezTo>
                    <a:cubicBezTo>
                      <a:pt x="5625" y="1167"/>
                      <a:pt x="5597" y="1064"/>
                      <a:pt x="5622" y="1054"/>
                    </a:cubicBezTo>
                    <a:cubicBezTo>
                      <a:pt x="5622" y="1054"/>
                      <a:pt x="5622" y="1054"/>
                      <a:pt x="5613" y="1029"/>
                    </a:cubicBezTo>
                    <a:cubicBezTo>
                      <a:pt x="5588" y="1014"/>
                      <a:pt x="5569" y="989"/>
                      <a:pt x="5559" y="960"/>
                    </a:cubicBezTo>
                    <a:cubicBezTo>
                      <a:pt x="5556" y="932"/>
                      <a:pt x="5534" y="907"/>
                      <a:pt x="5506" y="895"/>
                    </a:cubicBezTo>
                    <a:cubicBezTo>
                      <a:pt x="5487" y="888"/>
                      <a:pt x="5472" y="876"/>
                      <a:pt x="5462" y="857"/>
                    </a:cubicBezTo>
                    <a:cubicBezTo>
                      <a:pt x="5457" y="848"/>
                      <a:pt x="5460" y="844"/>
                      <a:pt x="5468" y="844"/>
                    </a:cubicBezTo>
                    <a:cubicBezTo>
                      <a:pt x="5479" y="844"/>
                      <a:pt x="5499" y="851"/>
                      <a:pt x="5519" y="860"/>
                    </a:cubicBezTo>
                    <a:cubicBezTo>
                      <a:pt x="5528" y="868"/>
                      <a:pt x="5534" y="872"/>
                      <a:pt x="5537" y="872"/>
                    </a:cubicBezTo>
                    <a:cubicBezTo>
                      <a:pt x="5550" y="872"/>
                      <a:pt x="5515" y="813"/>
                      <a:pt x="5447" y="776"/>
                    </a:cubicBezTo>
                    <a:cubicBezTo>
                      <a:pt x="5396" y="749"/>
                      <a:pt x="5375" y="739"/>
                      <a:pt x="5383" y="739"/>
                    </a:cubicBezTo>
                    <a:cubicBezTo>
                      <a:pt x="5388" y="739"/>
                      <a:pt x="5406" y="743"/>
                      <a:pt x="5434" y="750"/>
                    </a:cubicBezTo>
                    <a:cubicBezTo>
                      <a:pt x="5451" y="757"/>
                      <a:pt x="5468" y="762"/>
                      <a:pt x="5476" y="762"/>
                    </a:cubicBezTo>
                    <a:cubicBezTo>
                      <a:pt x="5484" y="762"/>
                      <a:pt x="5482" y="756"/>
                      <a:pt x="5456" y="738"/>
                    </a:cubicBezTo>
                    <a:cubicBezTo>
                      <a:pt x="5456" y="738"/>
                      <a:pt x="5435" y="703"/>
                      <a:pt x="5416" y="703"/>
                    </a:cubicBezTo>
                    <a:cubicBezTo>
                      <a:pt x="5412" y="703"/>
                      <a:pt x="5409" y="704"/>
                      <a:pt x="5406" y="707"/>
                    </a:cubicBezTo>
                    <a:cubicBezTo>
                      <a:pt x="5393" y="682"/>
                      <a:pt x="5378" y="660"/>
                      <a:pt x="5362" y="641"/>
                    </a:cubicBezTo>
                    <a:cubicBezTo>
                      <a:pt x="5356" y="603"/>
                      <a:pt x="5340" y="566"/>
                      <a:pt x="5315" y="537"/>
                    </a:cubicBezTo>
                    <a:cubicBezTo>
                      <a:pt x="5277" y="534"/>
                      <a:pt x="5281" y="534"/>
                      <a:pt x="5281" y="497"/>
                    </a:cubicBezTo>
                    <a:cubicBezTo>
                      <a:pt x="5292" y="487"/>
                      <a:pt x="5290" y="475"/>
                      <a:pt x="5277" y="475"/>
                    </a:cubicBezTo>
                    <a:cubicBezTo>
                      <a:pt x="5269" y="475"/>
                      <a:pt x="5258" y="480"/>
                      <a:pt x="5243" y="494"/>
                    </a:cubicBezTo>
                    <a:cubicBezTo>
                      <a:pt x="5241" y="494"/>
                      <a:pt x="5240" y="494"/>
                      <a:pt x="5238" y="494"/>
                    </a:cubicBezTo>
                    <a:cubicBezTo>
                      <a:pt x="5209" y="494"/>
                      <a:pt x="5187" y="467"/>
                      <a:pt x="5187" y="437"/>
                    </a:cubicBezTo>
                    <a:cubicBezTo>
                      <a:pt x="5212" y="410"/>
                      <a:pt x="5208" y="392"/>
                      <a:pt x="5198" y="392"/>
                    </a:cubicBezTo>
                    <a:cubicBezTo>
                      <a:pt x="5194" y="392"/>
                      <a:pt x="5188" y="394"/>
                      <a:pt x="5183" y="399"/>
                    </a:cubicBezTo>
                    <a:cubicBezTo>
                      <a:pt x="5165" y="399"/>
                      <a:pt x="5143" y="393"/>
                      <a:pt x="5127" y="384"/>
                    </a:cubicBezTo>
                    <a:cubicBezTo>
                      <a:pt x="5146" y="365"/>
                      <a:pt x="4958" y="196"/>
                      <a:pt x="4726" y="108"/>
                    </a:cubicBezTo>
                    <a:cubicBezTo>
                      <a:pt x="4720" y="106"/>
                      <a:pt x="4714" y="105"/>
                      <a:pt x="4708" y="105"/>
                    </a:cubicBezTo>
                    <a:cubicBezTo>
                      <a:pt x="4688" y="105"/>
                      <a:pt x="4667" y="117"/>
                      <a:pt x="4657" y="136"/>
                    </a:cubicBezTo>
                    <a:cubicBezTo>
                      <a:pt x="4651" y="156"/>
                      <a:pt x="4648" y="163"/>
                      <a:pt x="4647" y="163"/>
                    </a:cubicBezTo>
                    <a:cubicBezTo>
                      <a:pt x="4644" y="163"/>
                      <a:pt x="4643" y="147"/>
                      <a:pt x="4632" y="127"/>
                    </a:cubicBezTo>
                    <a:cubicBezTo>
                      <a:pt x="4632" y="83"/>
                      <a:pt x="4616" y="59"/>
                      <a:pt x="4602" y="59"/>
                    </a:cubicBezTo>
                    <a:cubicBezTo>
                      <a:pt x="4591" y="59"/>
                      <a:pt x="4580" y="75"/>
                      <a:pt x="4582" y="111"/>
                    </a:cubicBezTo>
                    <a:cubicBezTo>
                      <a:pt x="4588" y="139"/>
                      <a:pt x="4591" y="153"/>
                      <a:pt x="4588" y="153"/>
                    </a:cubicBezTo>
                    <a:cubicBezTo>
                      <a:pt x="4585" y="153"/>
                      <a:pt x="4576" y="137"/>
                      <a:pt x="4557" y="105"/>
                    </a:cubicBezTo>
                    <a:cubicBezTo>
                      <a:pt x="4546" y="87"/>
                      <a:pt x="4541" y="80"/>
                      <a:pt x="4534" y="80"/>
                    </a:cubicBezTo>
                    <a:cubicBezTo>
                      <a:pt x="4528" y="80"/>
                      <a:pt x="4520" y="84"/>
                      <a:pt x="4507" y="92"/>
                    </a:cubicBezTo>
                    <a:cubicBezTo>
                      <a:pt x="4504" y="103"/>
                      <a:pt x="4497" y="108"/>
                      <a:pt x="4492" y="108"/>
                    </a:cubicBezTo>
                    <a:cubicBezTo>
                      <a:pt x="4484" y="108"/>
                      <a:pt x="4478" y="100"/>
                      <a:pt x="4481" y="86"/>
                    </a:cubicBezTo>
                    <a:cubicBezTo>
                      <a:pt x="4465" y="63"/>
                      <a:pt x="4449" y="42"/>
                      <a:pt x="4441" y="42"/>
                    </a:cubicBezTo>
                    <a:cubicBezTo>
                      <a:pt x="4438" y="42"/>
                      <a:pt x="4435" y="45"/>
                      <a:pt x="4434" y="52"/>
                    </a:cubicBezTo>
                    <a:cubicBezTo>
                      <a:pt x="4413" y="45"/>
                      <a:pt x="4397" y="33"/>
                      <a:pt x="4384" y="17"/>
                    </a:cubicBezTo>
                    <a:cubicBezTo>
                      <a:pt x="4375" y="7"/>
                      <a:pt x="4366" y="3"/>
                      <a:pt x="4356" y="3"/>
                    </a:cubicBezTo>
                    <a:cubicBezTo>
                      <a:pt x="4337" y="3"/>
                      <a:pt x="4318" y="17"/>
                      <a:pt x="4300" y="33"/>
                    </a:cubicBezTo>
                    <a:cubicBezTo>
                      <a:pt x="4258" y="54"/>
                      <a:pt x="4231" y="65"/>
                      <a:pt x="4217" y="65"/>
                    </a:cubicBezTo>
                    <a:cubicBezTo>
                      <a:pt x="4203" y="65"/>
                      <a:pt x="4204" y="54"/>
                      <a:pt x="4218" y="30"/>
                    </a:cubicBezTo>
                    <a:cubicBezTo>
                      <a:pt x="4230" y="9"/>
                      <a:pt x="4217" y="0"/>
                      <a:pt x="41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63" name="Google Shape;9463;p37"/>
          <p:cNvGrpSpPr/>
          <p:nvPr/>
        </p:nvGrpSpPr>
        <p:grpSpPr>
          <a:xfrm>
            <a:off x="1468912" y="1727397"/>
            <a:ext cx="573802" cy="557510"/>
            <a:chOff x="2052973" y="1614641"/>
            <a:chExt cx="573802" cy="557510"/>
          </a:xfrm>
        </p:grpSpPr>
        <p:grpSp>
          <p:nvGrpSpPr>
            <p:cNvPr id="9464" name="Google Shape;9464;p37"/>
            <p:cNvGrpSpPr/>
            <p:nvPr/>
          </p:nvGrpSpPr>
          <p:grpSpPr>
            <a:xfrm>
              <a:off x="2108187" y="1614641"/>
              <a:ext cx="518589" cy="515370"/>
              <a:chOff x="841987" y="1277966"/>
              <a:chExt cx="518589" cy="515370"/>
            </a:xfrm>
          </p:grpSpPr>
          <p:sp>
            <p:nvSpPr>
              <p:cNvPr id="9465" name="Google Shape;9465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4" name="Google Shape;9574;p37"/>
            <p:cNvGrpSpPr/>
            <p:nvPr/>
          </p:nvGrpSpPr>
          <p:grpSpPr>
            <a:xfrm>
              <a:off x="2052973" y="1674751"/>
              <a:ext cx="497400" cy="497400"/>
              <a:chOff x="2052973" y="1674751"/>
              <a:chExt cx="497400" cy="497400"/>
            </a:xfrm>
          </p:grpSpPr>
          <p:sp>
            <p:nvSpPr>
              <p:cNvPr id="9575" name="Google Shape;9575;p37"/>
              <p:cNvSpPr/>
              <p:nvPr/>
            </p:nvSpPr>
            <p:spPr>
              <a:xfrm>
                <a:off x="20529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rgbClr val="69B0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76" name="Google Shape;9576;p37"/>
              <p:cNvGrpSpPr/>
              <p:nvPr/>
            </p:nvGrpSpPr>
            <p:grpSpPr>
              <a:xfrm rot="406151">
                <a:off x="2164178" y="1794303"/>
                <a:ext cx="258140" cy="258287"/>
                <a:chOff x="3717012" y="3039131"/>
                <a:chExt cx="110563" cy="110631"/>
              </a:xfrm>
            </p:grpSpPr>
            <p:sp>
              <p:nvSpPr>
                <p:cNvPr id="9577" name="Google Shape;9577;p37"/>
                <p:cNvSpPr/>
                <p:nvPr/>
              </p:nvSpPr>
              <p:spPr>
                <a:xfrm>
                  <a:off x="3731957" y="3039131"/>
                  <a:ext cx="87704" cy="110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4893" extrusionOk="0">
                      <a:moveTo>
                        <a:pt x="3404" y="0"/>
                      </a:moveTo>
                      <a:lnTo>
                        <a:pt x="3401" y="6"/>
                      </a:lnTo>
                      <a:cubicBezTo>
                        <a:pt x="3395" y="10"/>
                        <a:pt x="3417" y="25"/>
                        <a:pt x="3436" y="41"/>
                      </a:cubicBezTo>
                      <a:lnTo>
                        <a:pt x="3439" y="35"/>
                      </a:lnTo>
                      <a:cubicBezTo>
                        <a:pt x="3429" y="22"/>
                        <a:pt x="3417" y="10"/>
                        <a:pt x="3404" y="0"/>
                      </a:cubicBezTo>
                      <a:close/>
                      <a:moveTo>
                        <a:pt x="3689" y="251"/>
                      </a:moveTo>
                      <a:lnTo>
                        <a:pt x="3715" y="260"/>
                      </a:lnTo>
                      <a:cubicBezTo>
                        <a:pt x="3733" y="276"/>
                        <a:pt x="3727" y="282"/>
                        <a:pt x="3724" y="285"/>
                      </a:cubicBezTo>
                      <a:cubicBezTo>
                        <a:pt x="3723" y="288"/>
                        <a:pt x="3722" y="289"/>
                        <a:pt x="3720" y="289"/>
                      </a:cubicBezTo>
                      <a:cubicBezTo>
                        <a:pt x="3718" y="289"/>
                        <a:pt x="3712" y="286"/>
                        <a:pt x="3699" y="276"/>
                      </a:cubicBezTo>
                      <a:cubicBezTo>
                        <a:pt x="3699" y="276"/>
                        <a:pt x="3683" y="254"/>
                        <a:pt x="3689" y="251"/>
                      </a:cubicBezTo>
                      <a:close/>
                      <a:moveTo>
                        <a:pt x="3597" y="287"/>
                      </a:moveTo>
                      <a:cubicBezTo>
                        <a:pt x="3606" y="287"/>
                        <a:pt x="3625" y="295"/>
                        <a:pt x="3639" y="307"/>
                      </a:cubicBezTo>
                      <a:cubicBezTo>
                        <a:pt x="3683" y="336"/>
                        <a:pt x="3683" y="336"/>
                        <a:pt x="3674" y="345"/>
                      </a:cubicBezTo>
                      <a:cubicBezTo>
                        <a:pt x="3672" y="348"/>
                        <a:pt x="3670" y="352"/>
                        <a:pt x="3666" y="352"/>
                      </a:cubicBezTo>
                      <a:cubicBezTo>
                        <a:pt x="3662" y="352"/>
                        <a:pt x="3656" y="349"/>
                        <a:pt x="3646" y="342"/>
                      </a:cubicBezTo>
                      <a:lnTo>
                        <a:pt x="3652" y="336"/>
                      </a:lnTo>
                      <a:cubicBezTo>
                        <a:pt x="3657" y="339"/>
                        <a:pt x="3659" y="341"/>
                        <a:pt x="3660" y="341"/>
                      </a:cubicBezTo>
                      <a:cubicBezTo>
                        <a:pt x="3662" y="341"/>
                        <a:pt x="3649" y="327"/>
                        <a:pt x="3630" y="320"/>
                      </a:cubicBezTo>
                      <a:lnTo>
                        <a:pt x="3592" y="289"/>
                      </a:lnTo>
                      <a:cubicBezTo>
                        <a:pt x="3593" y="287"/>
                        <a:pt x="3595" y="287"/>
                        <a:pt x="3597" y="287"/>
                      </a:cubicBezTo>
                      <a:close/>
                      <a:moveTo>
                        <a:pt x="3740" y="423"/>
                      </a:moveTo>
                      <a:lnTo>
                        <a:pt x="3736" y="430"/>
                      </a:lnTo>
                      <a:cubicBezTo>
                        <a:pt x="3748" y="439"/>
                        <a:pt x="3752" y="443"/>
                        <a:pt x="3756" y="443"/>
                      </a:cubicBezTo>
                      <a:cubicBezTo>
                        <a:pt x="3758" y="443"/>
                        <a:pt x="3759" y="441"/>
                        <a:pt x="3762" y="439"/>
                      </a:cubicBezTo>
                      <a:lnTo>
                        <a:pt x="3765" y="433"/>
                      </a:lnTo>
                      <a:lnTo>
                        <a:pt x="3740" y="423"/>
                      </a:lnTo>
                      <a:close/>
                      <a:moveTo>
                        <a:pt x="3332" y="564"/>
                      </a:moveTo>
                      <a:cubicBezTo>
                        <a:pt x="3351" y="580"/>
                        <a:pt x="3364" y="605"/>
                        <a:pt x="3357" y="611"/>
                      </a:cubicBezTo>
                      <a:cubicBezTo>
                        <a:pt x="3357" y="612"/>
                        <a:pt x="3357" y="612"/>
                        <a:pt x="3356" y="612"/>
                      </a:cubicBezTo>
                      <a:cubicBezTo>
                        <a:pt x="3351" y="612"/>
                        <a:pt x="3331" y="597"/>
                        <a:pt x="3323" y="574"/>
                      </a:cubicBezTo>
                      <a:lnTo>
                        <a:pt x="3332" y="564"/>
                      </a:lnTo>
                      <a:close/>
                      <a:moveTo>
                        <a:pt x="3265" y="570"/>
                      </a:moveTo>
                      <a:cubicBezTo>
                        <a:pt x="3259" y="570"/>
                        <a:pt x="3256" y="575"/>
                        <a:pt x="3251" y="580"/>
                      </a:cubicBezTo>
                      <a:cubicBezTo>
                        <a:pt x="3248" y="586"/>
                        <a:pt x="3263" y="605"/>
                        <a:pt x="3263" y="605"/>
                      </a:cubicBezTo>
                      <a:cubicBezTo>
                        <a:pt x="3273" y="613"/>
                        <a:pt x="3279" y="616"/>
                        <a:pt x="3283" y="616"/>
                      </a:cubicBezTo>
                      <a:cubicBezTo>
                        <a:pt x="3286" y="616"/>
                        <a:pt x="3289" y="614"/>
                        <a:pt x="3291" y="611"/>
                      </a:cubicBezTo>
                      <a:cubicBezTo>
                        <a:pt x="3295" y="612"/>
                        <a:pt x="3298" y="612"/>
                        <a:pt x="3300" y="612"/>
                      </a:cubicBezTo>
                      <a:cubicBezTo>
                        <a:pt x="3316" y="612"/>
                        <a:pt x="3302" y="594"/>
                        <a:pt x="3285" y="580"/>
                      </a:cubicBezTo>
                      <a:cubicBezTo>
                        <a:pt x="3276" y="573"/>
                        <a:pt x="3270" y="570"/>
                        <a:pt x="3265" y="570"/>
                      </a:cubicBezTo>
                      <a:close/>
                      <a:moveTo>
                        <a:pt x="3119" y="859"/>
                      </a:moveTo>
                      <a:lnTo>
                        <a:pt x="3150" y="900"/>
                      </a:lnTo>
                      <a:cubicBezTo>
                        <a:pt x="3179" y="932"/>
                        <a:pt x="3191" y="946"/>
                        <a:pt x="3190" y="946"/>
                      </a:cubicBezTo>
                      <a:cubicBezTo>
                        <a:pt x="3188" y="946"/>
                        <a:pt x="3179" y="938"/>
                        <a:pt x="3163" y="925"/>
                      </a:cubicBezTo>
                      <a:cubicBezTo>
                        <a:pt x="3141" y="912"/>
                        <a:pt x="3122" y="893"/>
                        <a:pt x="3110" y="868"/>
                      </a:cubicBezTo>
                      <a:lnTo>
                        <a:pt x="3119" y="859"/>
                      </a:lnTo>
                      <a:close/>
                      <a:moveTo>
                        <a:pt x="3207" y="909"/>
                      </a:moveTo>
                      <a:lnTo>
                        <a:pt x="3232" y="918"/>
                      </a:lnTo>
                      <a:cubicBezTo>
                        <a:pt x="3254" y="934"/>
                        <a:pt x="3248" y="940"/>
                        <a:pt x="3244" y="947"/>
                      </a:cubicBezTo>
                      <a:lnTo>
                        <a:pt x="3223" y="931"/>
                      </a:lnTo>
                      <a:lnTo>
                        <a:pt x="3207" y="909"/>
                      </a:lnTo>
                      <a:close/>
                      <a:moveTo>
                        <a:pt x="2997" y="1047"/>
                      </a:moveTo>
                      <a:cubicBezTo>
                        <a:pt x="3009" y="1056"/>
                        <a:pt x="3022" y="1069"/>
                        <a:pt x="3031" y="1081"/>
                      </a:cubicBezTo>
                      <a:lnTo>
                        <a:pt x="3028" y="1088"/>
                      </a:lnTo>
                      <a:cubicBezTo>
                        <a:pt x="3009" y="1072"/>
                        <a:pt x="2987" y="1056"/>
                        <a:pt x="2994" y="1050"/>
                      </a:cubicBezTo>
                      <a:lnTo>
                        <a:pt x="2997" y="1047"/>
                      </a:lnTo>
                      <a:close/>
                      <a:moveTo>
                        <a:pt x="3096" y="1049"/>
                      </a:moveTo>
                      <a:cubicBezTo>
                        <a:pt x="3101" y="1049"/>
                        <a:pt x="3117" y="1070"/>
                        <a:pt x="3147" y="1100"/>
                      </a:cubicBezTo>
                      <a:cubicBezTo>
                        <a:pt x="3153" y="1113"/>
                        <a:pt x="3156" y="1120"/>
                        <a:pt x="3154" y="1120"/>
                      </a:cubicBezTo>
                      <a:cubicBezTo>
                        <a:pt x="3152" y="1120"/>
                        <a:pt x="3142" y="1111"/>
                        <a:pt x="3122" y="1091"/>
                      </a:cubicBezTo>
                      <a:lnTo>
                        <a:pt x="3094" y="1050"/>
                      </a:lnTo>
                      <a:cubicBezTo>
                        <a:pt x="3094" y="1049"/>
                        <a:pt x="3095" y="1049"/>
                        <a:pt x="3096" y="1049"/>
                      </a:cubicBezTo>
                      <a:close/>
                      <a:moveTo>
                        <a:pt x="2289" y="1086"/>
                      </a:moveTo>
                      <a:cubicBezTo>
                        <a:pt x="2285" y="1086"/>
                        <a:pt x="2291" y="1096"/>
                        <a:pt x="2314" y="1119"/>
                      </a:cubicBezTo>
                      <a:cubicBezTo>
                        <a:pt x="2327" y="1130"/>
                        <a:pt x="2331" y="1133"/>
                        <a:pt x="2334" y="1133"/>
                      </a:cubicBezTo>
                      <a:cubicBezTo>
                        <a:pt x="2336" y="1133"/>
                        <a:pt x="2337" y="1132"/>
                        <a:pt x="2339" y="1132"/>
                      </a:cubicBezTo>
                      <a:cubicBezTo>
                        <a:pt x="2329" y="1116"/>
                        <a:pt x="2317" y="1103"/>
                        <a:pt x="2304" y="1094"/>
                      </a:cubicBezTo>
                      <a:cubicBezTo>
                        <a:pt x="2297" y="1089"/>
                        <a:pt x="2292" y="1086"/>
                        <a:pt x="2289" y="1086"/>
                      </a:cubicBezTo>
                      <a:close/>
                      <a:moveTo>
                        <a:pt x="2860" y="1117"/>
                      </a:moveTo>
                      <a:cubicBezTo>
                        <a:pt x="2861" y="1117"/>
                        <a:pt x="2864" y="1118"/>
                        <a:pt x="2868" y="1122"/>
                      </a:cubicBezTo>
                      <a:cubicBezTo>
                        <a:pt x="2869" y="1121"/>
                        <a:pt x="2870" y="1121"/>
                        <a:pt x="2870" y="1121"/>
                      </a:cubicBezTo>
                      <a:cubicBezTo>
                        <a:pt x="2876" y="1121"/>
                        <a:pt x="2884" y="1144"/>
                        <a:pt x="2881" y="1147"/>
                      </a:cubicBezTo>
                      <a:lnTo>
                        <a:pt x="2859" y="1132"/>
                      </a:lnTo>
                      <a:cubicBezTo>
                        <a:pt x="2864" y="1129"/>
                        <a:pt x="2856" y="1117"/>
                        <a:pt x="2860" y="1117"/>
                      </a:cubicBezTo>
                      <a:close/>
                      <a:moveTo>
                        <a:pt x="2931" y="1241"/>
                      </a:moveTo>
                      <a:cubicBezTo>
                        <a:pt x="2953" y="1257"/>
                        <a:pt x="2972" y="1273"/>
                        <a:pt x="2969" y="1279"/>
                      </a:cubicBezTo>
                      <a:cubicBezTo>
                        <a:pt x="2974" y="1287"/>
                        <a:pt x="2975" y="1290"/>
                        <a:pt x="2971" y="1290"/>
                      </a:cubicBezTo>
                      <a:cubicBezTo>
                        <a:pt x="2965" y="1290"/>
                        <a:pt x="2947" y="1278"/>
                        <a:pt x="2925" y="1254"/>
                      </a:cubicBezTo>
                      <a:lnTo>
                        <a:pt x="2931" y="1241"/>
                      </a:lnTo>
                      <a:close/>
                      <a:moveTo>
                        <a:pt x="2909" y="1313"/>
                      </a:moveTo>
                      <a:lnTo>
                        <a:pt x="2931" y="1323"/>
                      </a:lnTo>
                      <a:lnTo>
                        <a:pt x="2928" y="1329"/>
                      </a:lnTo>
                      <a:cubicBezTo>
                        <a:pt x="2926" y="1330"/>
                        <a:pt x="2925" y="1331"/>
                        <a:pt x="2923" y="1331"/>
                      </a:cubicBezTo>
                      <a:cubicBezTo>
                        <a:pt x="2920" y="1331"/>
                        <a:pt x="2916" y="1327"/>
                        <a:pt x="2903" y="1316"/>
                      </a:cubicBezTo>
                      <a:lnTo>
                        <a:pt x="2909" y="1313"/>
                      </a:lnTo>
                      <a:close/>
                      <a:moveTo>
                        <a:pt x="2755" y="1346"/>
                      </a:moveTo>
                      <a:cubicBezTo>
                        <a:pt x="2763" y="1346"/>
                        <a:pt x="2778" y="1351"/>
                        <a:pt x="2778" y="1351"/>
                      </a:cubicBezTo>
                      <a:cubicBezTo>
                        <a:pt x="2796" y="1367"/>
                        <a:pt x="2793" y="1373"/>
                        <a:pt x="2793" y="1373"/>
                      </a:cubicBezTo>
                      <a:cubicBezTo>
                        <a:pt x="2790" y="1376"/>
                        <a:pt x="2788" y="1378"/>
                        <a:pt x="2785" y="1378"/>
                      </a:cubicBezTo>
                      <a:cubicBezTo>
                        <a:pt x="2781" y="1378"/>
                        <a:pt x="2775" y="1375"/>
                        <a:pt x="2765" y="1367"/>
                      </a:cubicBezTo>
                      <a:cubicBezTo>
                        <a:pt x="2765" y="1367"/>
                        <a:pt x="2743" y="1351"/>
                        <a:pt x="2749" y="1348"/>
                      </a:cubicBezTo>
                      <a:cubicBezTo>
                        <a:pt x="2750" y="1346"/>
                        <a:pt x="2752" y="1346"/>
                        <a:pt x="2755" y="1346"/>
                      </a:cubicBezTo>
                      <a:close/>
                      <a:moveTo>
                        <a:pt x="2900" y="1401"/>
                      </a:moveTo>
                      <a:cubicBezTo>
                        <a:pt x="2893" y="1407"/>
                        <a:pt x="2912" y="1423"/>
                        <a:pt x="2912" y="1423"/>
                      </a:cubicBezTo>
                      <a:cubicBezTo>
                        <a:pt x="2912" y="1423"/>
                        <a:pt x="2928" y="1434"/>
                        <a:pt x="2934" y="1434"/>
                      </a:cubicBezTo>
                      <a:cubicBezTo>
                        <a:pt x="2936" y="1434"/>
                        <a:pt x="2937" y="1433"/>
                        <a:pt x="2937" y="1432"/>
                      </a:cubicBezTo>
                      <a:lnTo>
                        <a:pt x="2944" y="1429"/>
                      </a:lnTo>
                      <a:cubicBezTo>
                        <a:pt x="2928" y="1417"/>
                        <a:pt x="2915" y="1410"/>
                        <a:pt x="2900" y="1401"/>
                      </a:cubicBezTo>
                      <a:close/>
                      <a:moveTo>
                        <a:pt x="2693" y="1454"/>
                      </a:moveTo>
                      <a:cubicBezTo>
                        <a:pt x="2718" y="1464"/>
                        <a:pt x="2718" y="1464"/>
                        <a:pt x="2709" y="1473"/>
                      </a:cubicBezTo>
                      <a:cubicBezTo>
                        <a:pt x="2708" y="1474"/>
                        <a:pt x="2706" y="1475"/>
                        <a:pt x="2705" y="1475"/>
                      </a:cubicBezTo>
                      <a:cubicBezTo>
                        <a:pt x="2697" y="1475"/>
                        <a:pt x="2684" y="1464"/>
                        <a:pt x="2684" y="1464"/>
                      </a:cubicBezTo>
                      <a:cubicBezTo>
                        <a:pt x="2674" y="1456"/>
                        <a:pt x="2675" y="1454"/>
                        <a:pt x="2679" y="1454"/>
                      </a:cubicBezTo>
                      <a:cubicBezTo>
                        <a:pt x="2681" y="1454"/>
                        <a:pt x="2685" y="1455"/>
                        <a:pt x="2689" y="1455"/>
                      </a:cubicBezTo>
                      <a:cubicBezTo>
                        <a:pt x="2690" y="1455"/>
                        <a:pt x="2692" y="1455"/>
                        <a:pt x="2693" y="1454"/>
                      </a:cubicBezTo>
                      <a:close/>
                      <a:moveTo>
                        <a:pt x="2542" y="1558"/>
                      </a:moveTo>
                      <a:lnTo>
                        <a:pt x="2542" y="1558"/>
                      </a:lnTo>
                      <a:cubicBezTo>
                        <a:pt x="2549" y="1563"/>
                        <a:pt x="2550" y="1565"/>
                        <a:pt x="2549" y="1565"/>
                      </a:cubicBezTo>
                      <a:cubicBezTo>
                        <a:pt x="2547" y="1565"/>
                        <a:pt x="2539" y="1560"/>
                        <a:pt x="2542" y="1558"/>
                      </a:cubicBezTo>
                      <a:close/>
                      <a:moveTo>
                        <a:pt x="2633" y="1567"/>
                      </a:moveTo>
                      <a:lnTo>
                        <a:pt x="2633" y="1567"/>
                      </a:lnTo>
                      <a:cubicBezTo>
                        <a:pt x="2649" y="1573"/>
                        <a:pt x="2662" y="1580"/>
                        <a:pt x="2677" y="1592"/>
                      </a:cubicBezTo>
                      <a:cubicBezTo>
                        <a:pt x="2686" y="1600"/>
                        <a:pt x="2690" y="1604"/>
                        <a:pt x="2687" y="1604"/>
                      </a:cubicBezTo>
                      <a:cubicBezTo>
                        <a:pt x="2684" y="1604"/>
                        <a:pt x="2672" y="1599"/>
                        <a:pt x="2649" y="1586"/>
                      </a:cubicBezTo>
                      <a:cubicBezTo>
                        <a:pt x="2627" y="1570"/>
                        <a:pt x="2627" y="1570"/>
                        <a:pt x="2633" y="1567"/>
                      </a:cubicBezTo>
                      <a:close/>
                      <a:moveTo>
                        <a:pt x="2580" y="1630"/>
                      </a:moveTo>
                      <a:cubicBezTo>
                        <a:pt x="2588" y="1636"/>
                        <a:pt x="2588" y="1638"/>
                        <a:pt x="2586" y="1638"/>
                      </a:cubicBezTo>
                      <a:cubicBezTo>
                        <a:pt x="2584" y="1638"/>
                        <a:pt x="2576" y="1634"/>
                        <a:pt x="2580" y="1630"/>
                      </a:cubicBezTo>
                      <a:close/>
                      <a:moveTo>
                        <a:pt x="2602" y="1605"/>
                      </a:moveTo>
                      <a:lnTo>
                        <a:pt x="2627" y="1614"/>
                      </a:lnTo>
                      <a:lnTo>
                        <a:pt x="2640" y="1633"/>
                      </a:lnTo>
                      <a:lnTo>
                        <a:pt x="2637" y="1639"/>
                      </a:lnTo>
                      <a:cubicBezTo>
                        <a:pt x="2618" y="1624"/>
                        <a:pt x="2596" y="1608"/>
                        <a:pt x="2602" y="1605"/>
                      </a:cubicBezTo>
                      <a:close/>
                      <a:moveTo>
                        <a:pt x="2981" y="1617"/>
                      </a:moveTo>
                      <a:lnTo>
                        <a:pt x="2972" y="1630"/>
                      </a:lnTo>
                      <a:cubicBezTo>
                        <a:pt x="2985" y="1639"/>
                        <a:pt x="2990" y="1643"/>
                        <a:pt x="2993" y="1643"/>
                      </a:cubicBezTo>
                      <a:cubicBezTo>
                        <a:pt x="2995" y="1643"/>
                        <a:pt x="2996" y="1642"/>
                        <a:pt x="2997" y="1639"/>
                      </a:cubicBezTo>
                      <a:cubicBezTo>
                        <a:pt x="3006" y="1630"/>
                        <a:pt x="3006" y="1630"/>
                        <a:pt x="2981" y="1617"/>
                      </a:cubicBezTo>
                      <a:close/>
                      <a:moveTo>
                        <a:pt x="2273" y="1921"/>
                      </a:moveTo>
                      <a:lnTo>
                        <a:pt x="2298" y="1931"/>
                      </a:lnTo>
                      <a:lnTo>
                        <a:pt x="2314" y="1953"/>
                      </a:lnTo>
                      <a:lnTo>
                        <a:pt x="2307" y="1959"/>
                      </a:lnTo>
                      <a:cubicBezTo>
                        <a:pt x="2289" y="1943"/>
                        <a:pt x="2270" y="1927"/>
                        <a:pt x="2273" y="1921"/>
                      </a:cubicBezTo>
                      <a:close/>
                      <a:moveTo>
                        <a:pt x="2168" y="2049"/>
                      </a:moveTo>
                      <a:cubicBezTo>
                        <a:pt x="2175" y="2049"/>
                        <a:pt x="2209" y="2082"/>
                        <a:pt x="2226" y="2097"/>
                      </a:cubicBezTo>
                      <a:cubicBezTo>
                        <a:pt x="2224" y="2099"/>
                        <a:pt x="2222" y="2101"/>
                        <a:pt x="2220" y="2101"/>
                      </a:cubicBezTo>
                      <a:cubicBezTo>
                        <a:pt x="2217" y="2101"/>
                        <a:pt x="2212" y="2097"/>
                        <a:pt x="2201" y="2087"/>
                      </a:cubicBezTo>
                      <a:cubicBezTo>
                        <a:pt x="2188" y="2075"/>
                        <a:pt x="2176" y="2065"/>
                        <a:pt x="2166" y="2050"/>
                      </a:cubicBezTo>
                      <a:cubicBezTo>
                        <a:pt x="2167" y="2049"/>
                        <a:pt x="2167" y="2049"/>
                        <a:pt x="2168" y="2049"/>
                      </a:cubicBezTo>
                      <a:close/>
                      <a:moveTo>
                        <a:pt x="2072" y="2244"/>
                      </a:moveTo>
                      <a:lnTo>
                        <a:pt x="2097" y="2253"/>
                      </a:lnTo>
                      <a:lnTo>
                        <a:pt x="2113" y="2275"/>
                      </a:lnTo>
                      <a:lnTo>
                        <a:pt x="2107" y="2278"/>
                      </a:lnTo>
                      <a:cubicBezTo>
                        <a:pt x="2088" y="2263"/>
                        <a:pt x="2069" y="2247"/>
                        <a:pt x="2072" y="2244"/>
                      </a:cubicBezTo>
                      <a:close/>
                      <a:moveTo>
                        <a:pt x="2254" y="2260"/>
                      </a:moveTo>
                      <a:cubicBezTo>
                        <a:pt x="2267" y="2272"/>
                        <a:pt x="2279" y="2285"/>
                        <a:pt x="2289" y="2297"/>
                      </a:cubicBezTo>
                      <a:lnTo>
                        <a:pt x="2286" y="2304"/>
                      </a:lnTo>
                      <a:cubicBezTo>
                        <a:pt x="2264" y="2288"/>
                        <a:pt x="2245" y="2272"/>
                        <a:pt x="2248" y="2266"/>
                      </a:cubicBezTo>
                      <a:lnTo>
                        <a:pt x="2254" y="2260"/>
                      </a:lnTo>
                      <a:close/>
                      <a:moveTo>
                        <a:pt x="1765" y="2614"/>
                      </a:moveTo>
                      <a:cubicBezTo>
                        <a:pt x="1790" y="2623"/>
                        <a:pt x="1806" y="2645"/>
                        <a:pt x="1800" y="2651"/>
                      </a:cubicBezTo>
                      <a:cubicBezTo>
                        <a:pt x="1797" y="2656"/>
                        <a:pt x="1796" y="2658"/>
                        <a:pt x="1793" y="2658"/>
                      </a:cubicBezTo>
                      <a:cubicBezTo>
                        <a:pt x="1789" y="2658"/>
                        <a:pt x="1784" y="2654"/>
                        <a:pt x="1772" y="2645"/>
                      </a:cubicBezTo>
                      <a:cubicBezTo>
                        <a:pt x="1753" y="2629"/>
                        <a:pt x="1762" y="2620"/>
                        <a:pt x="1765" y="2614"/>
                      </a:cubicBezTo>
                      <a:close/>
                      <a:moveTo>
                        <a:pt x="1602" y="2849"/>
                      </a:moveTo>
                      <a:cubicBezTo>
                        <a:pt x="1615" y="2861"/>
                        <a:pt x="1627" y="2874"/>
                        <a:pt x="1640" y="2886"/>
                      </a:cubicBezTo>
                      <a:lnTo>
                        <a:pt x="1634" y="2893"/>
                      </a:lnTo>
                      <a:cubicBezTo>
                        <a:pt x="1615" y="2877"/>
                        <a:pt x="1593" y="2861"/>
                        <a:pt x="1599" y="2855"/>
                      </a:cubicBezTo>
                      <a:lnTo>
                        <a:pt x="1602" y="2849"/>
                      </a:lnTo>
                      <a:close/>
                      <a:moveTo>
                        <a:pt x="1581" y="3188"/>
                      </a:moveTo>
                      <a:cubicBezTo>
                        <a:pt x="1582" y="3189"/>
                        <a:pt x="1583" y="3190"/>
                        <a:pt x="1584" y="3190"/>
                      </a:cubicBezTo>
                      <a:cubicBezTo>
                        <a:pt x="1589" y="3194"/>
                        <a:pt x="1591" y="3196"/>
                        <a:pt x="1591" y="3196"/>
                      </a:cubicBezTo>
                      <a:cubicBezTo>
                        <a:pt x="1591" y="3196"/>
                        <a:pt x="1587" y="3193"/>
                        <a:pt x="1581" y="3188"/>
                      </a:cubicBezTo>
                      <a:close/>
                      <a:moveTo>
                        <a:pt x="1044" y="3380"/>
                      </a:moveTo>
                      <a:cubicBezTo>
                        <a:pt x="1044" y="3380"/>
                        <a:pt x="1047" y="3382"/>
                        <a:pt x="1052" y="3385"/>
                      </a:cubicBezTo>
                      <a:lnTo>
                        <a:pt x="1052" y="3385"/>
                      </a:lnTo>
                      <a:cubicBezTo>
                        <a:pt x="1047" y="3381"/>
                        <a:pt x="1045" y="3380"/>
                        <a:pt x="1044" y="3380"/>
                      </a:cubicBezTo>
                      <a:close/>
                      <a:moveTo>
                        <a:pt x="1052" y="3385"/>
                      </a:moveTo>
                      <a:cubicBezTo>
                        <a:pt x="1057" y="3388"/>
                        <a:pt x="1064" y="3392"/>
                        <a:pt x="1073" y="3399"/>
                      </a:cubicBezTo>
                      <a:lnTo>
                        <a:pt x="1073" y="3399"/>
                      </a:lnTo>
                      <a:cubicBezTo>
                        <a:pt x="1069" y="3396"/>
                        <a:pt x="1065" y="3392"/>
                        <a:pt x="1060" y="3388"/>
                      </a:cubicBezTo>
                      <a:cubicBezTo>
                        <a:pt x="1057" y="3387"/>
                        <a:pt x="1055" y="3386"/>
                        <a:pt x="1052" y="3385"/>
                      </a:cubicBezTo>
                      <a:close/>
                      <a:moveTo>
                        <a:pt x="1345" y="3400"/>
                      </a:moveTo>
                      <a:lnTo>
                        <a:pt x="1367" y="3410"/>
                      </a:lnTo>
                      <a:cubicBezTo>
                        <a:pt x="1389" y="3425"/>
                        <a:pt x="1383" y="3432"/>
                        <a:pt x="1383" y="3432"/>
                      </a:cubicBezTo>
                      <a:cubicBezTo>
                        <a:pt x="1382" y="3433"/>
                        <a:pt x="1381" y="3433"/>
                        <a:pt x="1380" y="3433"/>
                      </a:cubicBezTo>
                      <a:cubicBezTo>
                        <a:pt x="1378" y="3433"/>
                        <a:pt x="1374" y="3431"/>
                        <a:pt x="1361" y="3422"/>
                      </a:cubicBezTo>
                      <a:cubicBezTo>
                        <a:pt x="1361" y="3422"/>
                        <a:pt x="1339" y="3407"/>
                        <a:pt x="1345" y="3400"/>
                      </a:cubicBezTo>
                      <a:close/>
                      <a:moveTo>
                        <a:pt x="1163" y="3423"/>
                      </a:moveTo>
                      <a:cubicBezTo>
                        <a:pt x="1166" y="3423"/>
                        <a:pt x="1170" y="3428"/>
                        <a:pt x="1179" y="3441"/>
                      </a:cubicBezTo>
                      <a:cubicBezTo>
                        <a:pt x="1189" y="3453"/>
                        <a:pt x="1191" y="3459"/>
                        <a:pt x="1188" y="3459"/>
                      </a:cubicBezTo>
                      <a:cubicBezTo>
                        <a:pt x="1185" y="3459"/>
                        <a:pt x="1180" y="3457"/>
                        <a:pt x="1173" y="3451"/>
                      </a:cubicBezTo>
                      <a:cubicBezTo>
                        <a:pt x="1151" y="3435"/>
                        <a:pt x="1151" y="3435"/>
                        <a:pt x="1157" y="3429"/>
                      </a:cubicBezTo>
                      <a:cubicBezTo>
                        <a:pt x="1160" y="3425"/>
                        <a:pt x="1161" y="3423"/>
                        <a:pt x="1163" y="3423"/>
                      </a:cubicBezTo>
                      <a:close/>
                      <a:moveTo>
                        <a:pt x="1126" y="3466"/>
                      </a:moveTo>
                      <a:lnTo>
                        <a:pt x="1148" y="3479"/>
                      </a:lnTo>
                      <a:lnTo>
                        <a:pt x="1145" y="3482"/>
                      </a:lnTo>
                      <a:cubicBezTo>
                        <a:pt x="1144" y="3484"/>
                        <a:pt x="1143" y="3486"/>
                        <a:pt x="1141" y="3486"/>
                      </a:cubicBezTo>
                      <a:cubicBezTo>
                        <a:pt x="1138" y="3486"/>
                        <a:pt x="1133" y="3482"/>
                        <a:pt x="1120" y="3472"/>
                      </a:cubicBezTo>
                      <a:lnTo>
                        <a:pt x="1126" y="3466"/>
                      </a:lnTo>
                      <a:close/>
                      <a:moveTo>
                        <a:pt x="1073" y="3488"/>
                      </a:moveTo>
                      <a:cubicBezTo>
                        <a:pt x="1071" y="3492"/>
                        <a:pt x="1077" y="3499"/>
                        <a:pt x="1079" y="3499"/>
                      </a:cubicBezTo>
                      <a:cubicBezTo>
                        <a:pt x="1080" y="3499"/>
                        <a:pt x="1079" y="3497"/>
                        <a:pt x="1073" y="3488"/>
                      </a:cubicBezTo>
                      <a:close/>
                      <a:moveTo>
                        <a:pt x="1311" y="3479"/>
                      </a:moveTo>
                      <a:lnTo>
                        <a:pt x="1336" y="3491"/>
                      </a:lnTo>
                      <a:lnTo>
                        <a:pt x="1352" y="3510"/>
                      </a:lnTo>
                      <a:lnTo>
                        <a:pt x="1345" y="3516"/>
                      </a:lnTo>
                      <a:cubicBezTo>
                        <a:pt x="1327" y="3501"/>
                        <a:pt x="1308" y="3485"/>
                        <a:pt x="1311" y="3479"/>
                      </a:cubicBezTo>
                      <a:close/>
                      <a:moveTo>
                        <a:pt x="1079" y="3519"/>
                      </a:moveTo>
                      <a:lnTo>
                        <a:pt x="1104" y="3532"/>
                      </a:lnTo>
                      <a:lnTo>
                        <a:pt x="1101" y="3535"/>
                      </a:lnTo>
                      <a:cubicBezTo>
                        <a:pt x="1099" y="3538"/>
                        <a:pt x="1097" y="3539"/>
                        <a:pt x="1095" y="3539"/>
                      </a:cubicBezTo>
                      <a:cubicBezTo>
                        <a:pt x="1092" y="3539"/>
                        <a:pt x="1087" y="3535"/>
                        <a:pt x="1076" y="3526"/>
                      </a:cubicBezTo>
                      <a:lnTo>
                        <a:pt x="1079" y="3519"/>
                      </a:lnTo>
                      <a:close/>
                      <a:moveTo>
                        <a:pt x="1057" y="3592"/>
                      </a:moveTo>
                      <a:lnTo>
                        <a:pt x="1057" y="3592"/>
                      </a:lnTo>
                      <a:cubicBezTo>
                        <a:pt x="1073" y="3598"/>
                        <a:pt x="1085" y="3604"/>
                        <a:pt x="1101" y="3617"/>
                      </a:cubicBezTo>
                      <a:lnTo>
                        <a:pt x="1095" y="3620"/>
                      </a:lnTo>
                      <a:cubicBezTo>
                        <a:pt x="1094" y="3621"/>
                        <a:pt x="1093" y="3621"/>
                        <a:pt x="1092" y="3621"/>
                      </a:cubicBezTo>
                      <a:cubicBezTo>
                        <a:pt x="1085" y="3621"/>
                        <a:pt x="1070" y="3610"/>
                        <a:pt x="1070" y="3610"/>
                      </a:cubicBezTo>
                      <a:cubicBezTo>
                        <a:pt x="1070" y="3610"/>
                        <a:pt x="1051" y="3595"/>
                        <a:pt x="1057" y="3592"/>
                      </a:cubicBezTo>
                      <a:close/>
                      <a:moveTo>
                        <a:pt x="873" y="3793"/>
                      </a:moveTo>
                      <a:lnTo>
                        <a:pt x="873" y="3793"/>
                      </a:lnTo>
                      <a:cubicBezTo>
                        <a:pt x="874" y="3793"/>
                        <a:pt x="877" y="3794"/>
                        <a:pt x="882" y="3798"/>
                      </a:cubicBezTo>
                      <a:lnTo>
                        <a:pt x="904" y="3814"/>
                      </a:lnTo>
                      <a:cubicBezTo>
                        <a:pt x="913" y="3831"/>
                        <a:pt x="924" y="3848"/>
                        <a:pt x="921" y="3848"/>
                      </a:cubicBezTo>
                      <a:cubicBezTo>
                        <a:pt x="920" y="3848"/>
                        <a:pt x="917" y="3846"/>
                        <a:pt x="913" y="3842"/>
                      </a:cubicBezTo>
                      <a:cubicBezTo>
                        <a:pt x="900" y="3830"/>
                        <a:pt x="888" y="3817"/>
                        <a:pt x="878" y="3805"/>
                      </a:cubicBezTo>
                      <a:cubicBezTo>
                        <a:pt x="878" y="3805"/>
                        <a:pt x="870" y="3793"/>
                        <a:pt x="873" y="3793"/>
                      </a:cubicBezTo>
                      <a:close/>
                      <a:moveTo>
                        <a:pt x="792" y="4029"/>
                      </a:moveTo>
                      <a:cubicBezTo>
                        <a:pt x="801" y="4029"/>
                        <a:pt x="836" y="4058"/>
                        <a:pt x="847" y="4080"/>
                      </a:cubicBezTo>
                      <a:cubicBezTo>
                        <a:pt x="845" y="4083"/>
                        <a:pt x="843" y="4084"/>
                        <a:pt x="841" y="4084"/>
                      </a:cubicBezTo>
                      <a:cubicBezTo>
                        <a:pt x="838" y="4084"/>
                        <a:pt x="834" y="4081"/>
                        <a:pt x="822" y="4071"/>
                      </a:cubicBezTo>
                      <a:cubicBezTo>
                        <a:pt x="800" y="4055"/>
                        <a:pt x="788" y="4033"/>
                        <a:pt x="791" y="4030"/>
                      </a:cubicBezTo>
                      <a:cubicBezTo>
                        <a:pt x="791" y="4030"/>
                        <a:pt x="792" y="4029"/>
                        <a:pt x="792" y="4029"/>
                      </a:cubicBezTo>
                      <a:close/>
                      <a:moveTo>
                        <a:pt x="177" y="4791"/>
                      </a:moveTo>
                      <a:cubicBezTo>
                        <a:pt x="178" y="4791"/>
                        <a:pt x="188" y="4798"/>
                        <a:pt x="208" y="4814"/>
                      </a:cubicBezTo>
                      <a:cubicBezTo>
                        <a:pt x="227" y="4829"/>
                        <a:pt x="249" y="4845"/>
                        <a:pt x="242" y="4848"/>
                      </a:cubicBezTo>
                      <a:cubicBezTo>
                        <a:pt x="253" y="4863"/>
                        <a:pt x="255" y="4869"/>
                        <a:pt x="253" y="4869"/>
                      </a:cubicBezTo>
                      <a:cubicBezTo>
                        <a:pt x="247" y="4869"/>
                        <a:pt x="223" y="4846"/>
                        <a:pt x="205" y="4817"/>
                      </a:cubicBezTo>
                      <a:cubicBezTo>
                        <a:pt x="185" y="4799"/>
                        <a:pt x="176" y="4791"/>
                        <a:pt x="177" y="4791"/>
                      </a:cubicBezTo>
                      <a:close/>
                      <a:moveTo>
                        <a:pt x="3673" y="102"/>
                      </a:moveTo>
                      <a:cubicBezTo>
                        <a:pt x="3666" y="102"/>
                        <a:pt x="3678" y="118"/>
                        <a:pt x="3711" y="144"/>
                      </a:cubicBezTo>
                      <a:cubicBezTo>
                        <a:pt x="3745" y="171"/>
                        <a:pt x="3760" y="182"/>
                        <a:pt x="3758" y="182"/>
                      </a:cubicBezTo>
                      <a:cubicBezTo>
                        <a:pt x="3757" y="182"/>
                        <a:pt x="3746" y="175"/>
                        <a:pt x="3727" y="163"/>
                      </a:cubicBezTo>
                      <a:cubicBezTo>
                        <a:pt x="3703" y="145"/>
                        <a:pt x="3692" y="139"/>
                        <a:pt x="3686" y="139"/>
                      </a:cubicBezTo>
                      <a:cubicBezTo>
                        <a:pt x="3682" y="139"/>
                        <a:pt x="3679" y="142"/>
                        <a:pt x="3677" y="144"/>
                      </a:cubicBezTo>
                      <a:cubicBezTo>
                        <a:pt x="3676" y="145"/>
                        <a:pt x="3675" y="146"/>
                        <a:pt x="3674" y="146"/>
                      </a:cubicBezTo>
                      <a:cubicBezTo>
                        <a:pt x="3672" y="146"/>
                        <a:pt x="3668" y="143"/>
                        <a:pt x="3655" y="135"/>
                      </a:cubicBezTo>
                      <a:cubicBezTo>
                        <a:pt x="3637" y="122"/>
                        <a:pt x="3619" y="111"/>
                        <a:pt x="3610" y="111"/>
                      </a:cubicBezTo>
                      <a:cubicBezTo>
                        <a:pt x="3608" y="111"/>
                        <a:pt x="3606" y="112"/>
                        <a:pt x="3605" y="113"/>
                      </a:cubicBezTo>
                      <a:cubicBezTo>
                        <a:pt x="3602" y="119"/>
                        <a:pt x="3602" y="119"/>
                        <a:pt x="3621" y="135"/>
                      </a:cubicBezTo>
                      <a:cubicBezTo>
                        <a:pt x="3634" y="140"/>
                        <a:pt x="3637" y="145"/>
                        <a:pt x="3632" y="145"/>
                      </a:cubicBezTo>
                      <a:cubicBezTo>
                        <a:pt x="3626" y="145"/>
                        <a:pt x="3613" y="141"/>
                        <a:pt x="3592" y="129"/>
                      </a:cubicBezTo>
                      <a:cubicBezTo>
                        <a:pt x="3583" y="125"/>
                        <a:pt x="3578" y="123"/>
                        <a:pt x="3576" y="123"/>
                      </a:cubicBezTo>
                      <a:cubicBezTo>
                        <a:pt x="3572" y="123"/>
                        <a:pt x="3582" y="130"/>
                        <a:pt x="3608" y="151"/>
                      </a:cubicBezTo>
                      <a:cubicBezTo>
                        <a:pt x="3631" y="170"/>
                        <a:pt x="3638" y="181"/>
                        <a:pt x="3629" y="181"/>
                      </a:cubicBezTo>
                      <a:cubicBezTo>
                        <a:pt x="3624" y="181"/>
                        <a:pt x="3613" y="176"/>
                        <a:pt x="3595" y="166"/>
                      </a:cubicBezTo>
                      <a:lnTo>
                        <a:pt x="3586" y="176"/>
                      </a:lnTo>
                      <a:cubicBezTo>
                        <a:pt x="3580" y="182"/>
                        <a:pt x="3602" y="198"/>
                        <a:pt x="3621" y="213"/>
                      </a:cubicBezTo>
                      <a:cubicBezTo>
                        <a:pt x="3647" y="234"/>
                        <a:pt x="3656" y="241"/>
                        <a:pt x="3653" y="241"/>
                      </a:cubicBezTo>
                      <a:cubicBezTo>
                        <a:pt x="3651" y="241"/>
                        <a:pt x="3645" y="239"/>
                        <a:pt x="3636" y="235"/>
                      </a:cubicBezTo>
                      <a:cubicBezTo>
                        <a:pt x="3621" y="229"/>
                        <a:pt x="3605" y="220"/>
                        <a:pt x="3592" y="210"/>
                      </a:cubicBezTo>
                      <a:cubicBezTo>
                        <a:pt x="3582" y="202"/>
                        <a:pt x="3576" y="199"/>
                        <a:pt x="3571" y="199"/>
                      </a:cubicBezTo>
                      <a:cubicBezTo>
                        <a:pt x="3568" y="199"/>
                        <a:pt x="3566" y="201"/>
                        <a:pt x="3564" y="204"/>
                      </a:cubicBezTo>
                      <a:cubicBezTo>
                        <a:pt x="3558" y="210"/>
                        <a:pt x="3548" y="220"/>
                        <a:pt x="3570" y="235"/>
                      </a:cubicBezTo>
                      <a:lnTo>
                        <a:pt x="3548" y="220"/>
                      </a:lnTo>
                      <a:cubicBezTo>
                        <a:pt x="3548" y="221"/>
                        <a:pt x="3547" y="221"/>
                        <a:pt x="3545" y="221"/>
                      </a:cubicBezTo>
                      <a:cubicBezTo>
                        <a:pt x="3542" y="221"/>
                        <a:pt x="3538" y="219"/>
                        <a:pt x="3537" y="219"/>
                      </a:cubicBezTo>
                      <a:lnTo>
                        <a:pt x="3537" y="219"/>
                      </a:lnTo>
                      <a:cubicBezTo>
                        <a:pt x="3537" y="219"/>
                        <a:pt x="3539" y="220"/>
                        <a:pt x="3545" y="226"/>
                      </a:cubicBezTo>
                      <a:cubicBezTo>
                        <a:pt x="3545" y="226"/>
                        <a:pt x="3544" y="229"/>
                        <a:pt x="3534" y="229"/>
                      </a:cubicBezTo>
                      <a:cubicBezTo>
                        <a:pt x="3529" y="229"/>
                        <a:pt x="3521" y="228"/>
                        <a:pt x="3511" y="226"/>
                      </a:cubicBezTo>
                      <a:cubicBezTo>
                        <a:pt x="3509" y="225"/>
                        <a:pt x="3508" y="225"/>
                        <a:pt x="3506" y="225"/>
                      </a:cubicBezTo>
                      <a:cubicBezTo>
                        <a:pt x="3486" y="225"/>
                        <a:pt x="3514" y="270"/>
                        <a:pt x="3564" y="282"/>
                      </a:cubicBezTo>
                      <a:lnTo>
                        <a:pt x="3558" y="289"/>
                      </a:lnTo>
                      <a:cubicBezTo>
                        <a:pt x="3555" y="295"/>
                        <a:pt x="3574" y="310"/>
                        <a:pt x="3574" y="310"/>
                      </a:cubicBezTo>
                      <a:cubicBezTo>
                        <a:pt x="3592" y="326"/>
                        <a:pt x="3589" y="329"/>
                        <a:pt x="3586" y="336"/>
                      </a:cubicBezTo>
                      <a:lnTo>
                        <a:pt x="3545" y="304"/>
                      </a:lnTo>
                      <a:cubicBezTo>
                        <a:pt x="3516" y="278"/>
                        <a:pt x="3494" y="264"/>
                        <a:pt x="3488" y="264"/>
                      </a:cubicBezTo>
                      <a:cubicBezTo>
                        <a:pt x="3483" y="264"/>
                        <a:pt x="3490" y="276"/>
                        <a:pt x="3517" y="301"/>
                      </a:cubicBezTo>
                      <a:lnTo>
                        <a:pt x="3495" y="285"/>
                      </a:lnTo>
                      <a:cubicBezTo>
                        <a:pt x="3488" y="279"/>
                        <a:pt x="3483" y="276"/>
                        <a:pt x="3480" y="276"/>
                      </a:cubicBezTo>
                      <a:cubicBezTo>
                        <a:pt x="3476" y="276"/>
                        <a:pt x="3477" y="284"/>
                        <a:pt x="3483" y="301"/>
                      </a:cubicBezTo>
                      <a:cubicBezTo>
                        <a:pt x="3480" y="307"/>
                        <a:pt x="3514" y="342"/>
                        <a:pt x="3533" y="357"/>
                      </a:cubicBezTo>
                      <a:cubicBezTo>
                        <a:pt x="3555" y="373"/>
                        <a:pt x="3548" y="379"/>
                        <a:pt x="3548" y="379"/>
                      </a:cubicBezTo>
                      <a:cubicBezTo>
                        <a:pt x="3547" y="382"/>
                        <a:pt x="3546" y="383"/>
                        <a:pt x="3545" y="383"/>
                      </a:cubicBezTo>
                      <a:cubicBezTo>
                        <a:pt x="3542" y="383"/>
                        <a:pt x="3537" y="380"/>
                        <a:pt x="3523" y="370"/>
                      </a:cubicBezTo>
                      <a:cubicBezTo>
                        <a:pt x="3508" y="357"/>
                        <a:pt x="3497" y="351"/>
                        <a:pt x="3492" y="351"/>
                      </a:cubicBezTo>
                      <a:cubicBezTo>
                        <a:pt x="3485" y="351"/>
                        <a:pt x="3491" y="363"/>
                        <a:pt x="3511" y="386"/>
                      </a:cubicBezTo>
                      <a:lnTo>
                        <a:pt x="3492" y="370"/>
                      </a:lnTo>
                      <a:cubicBezTo>
                        <a:pt x="3483" y="363"/>
                        <a:pt x="3473" y="357"/>
                        <a:pt x="3464" y="357"/>
                      </a:cubicBezTo>
                      <a:cubicBezTo>
                        <a:pt x="3454" y="357"/>
                        <a:pt x="3447" y="364"/>
                        <a:pt x="3445" y="386"/>
                      </a:cubicBezTo>
                      <a:cubicBezTo>
                        <a:pt x="3432" y="401"/>
                        <a:pt x="3421" y="414"/>
                        <a:pt x="3410" y="414"/>
                      </a:cubicBezTo>
                      <a:cubicBezTo>
                        <a:pt x="3405" y="414"/>
                        <a:pt x="3400" y="412"/>
                        <a:pt x="3395" y="408"/>
                      </a:cubicBezTo>
                      <a:cubicBezTo>
                        <a:pt x="3392" y="406"/>
                        <a:pt x="3390" y="405"/>
                        <a:pt x="3389" y="405"/>
                      </a:cubicBezTo>
                      <a:cubicBezTo>
                        <a:pt x="3378" y="405"/>
                        <a:pt x="3399" y="450"/>
                        <a:pt x="3426" y="486"/>
                      </a:cubicBezTo>
                      <a:cubicBezTo>
                        <a:pt x="3418" y="479"/>
                        <a:pt x="3413" y="476"/>
                        <a:pt x="3409" y="476"/>
                      </a:cubicBezTo>
                      <a:cubicBezTo>
                        <a:pt x="3403" y="476"/>
                        <a:pt x="3400" y="481"/>
                        <a:pt x="3395" y="486"/>
                      </a:cubicBezTo>
                      <a:cubicBezTo>
                        <a:pt x="3387" y="496"/>
                        <a:pt x="3383" y="500"/>
                        <a:pt x="3378" y="500"/>
                      </a:cubicBezTo>
                      <a:cubicBezTo>
                        <a:pt x="3374" y="500"/>
                        <a:pt x="3369" y="497"/>
                        <a:pt x="3360" y="489"/>
                      </a:cubicBezTo>
                      <a:cubicBezTo>
                        <a:pt x="3344" y="471"/>
                        <a:pt x="3335" y="461"/>
                        <a:pt x="3334" y="461"/>
                      </a:cubicBezTo>
                      <a:lnTo>
                        <a:pt x="3334" y="461"/>
                      </a:lnTo>
                      <a:cubicBezTo>
                        <a:pt x="3333" y="461"/>
                        <a:pt x="3341" y="471"/>
                        <a:pt x="3357" y="492"/>
                      </a:cubicBezTo>
                      <a:cubicBezTo>
                        <a:pt x="3375" y="512"/>
                        <a:pt x="3374" y="521"/>
                        <a:pt x="3364" y="521"/>
                      </a:cubicBezTo>
                      <a:cubicBezTo>
                        <a:pt x="3355" y="521"/>
                        <a:pt x="3338" y="513"/>
                        <a:pt x="3320" y="498"/>
                      </a:cubicBezTo>
                      <a:cubicBezTo>
                        <a:pt x="3310" y="492"/>
                        <a:pt x="3304" y="489"/>
                        <a:pt x="3300" y="489"/>
                      </a:cubicBezTo>
                      <a:cubicBezTo>
                        <a:pt x="3294" y="489"/>
                        <a:pt x="3290" y="493"/>
                        <a:pt x="3285" y="498"/>
                      </a:cubicBezTo>
                      <a:cubicBezTo>
                        <a:pt x="3298" y="511"/>
                        <a:pt x="3298" y="533"/>
                        <a:pt x="3282" y="542"/>
                      </a:cubicBezTo>
                      <a:cubicBezTo>
                        <a:pt x="3270" y="558"/>
                        <a:pt x="3270" y="558"/>
                        <a:pt x="3310" y="589"/>
                      </a:cubicBezTo>
                      <a:cubicBezTo>
                        <a:pt x="3348" y="621"/>
                        <a:pt x="3345" y="627"/>
                        <a:pt x="3335" y="636"/>
                      </a:cubicBezTo>
                      <a:cubicBezTo>
                        <a:pt x="3334" y="640"/>
                        <a:pt x="3331" y="643"/>
                        <a:pt x="3326" y="643"/>
                      </a:cubicBezTo>
                      <a:cubicBezTo>
                        <a:pt x="3322" y="643"/>
                        <a:pt x="3316" y="641"/>
                        <a:pt x="3307" y="633"/>
                      </a:cubicBezTo>
                      <a:cubicBezTo>
                        <a:pt x="3307" y="633"/>
                        <a:pt x="3291" y="625"/>
                        <a:pt x="3283" y="625"/>
                      </a:cubicBezTo>
                      <a:cubicBezTo>
                        <a:pt x="3281" y="625"/>
                        <a:pt x="3280" y="626"/>
                        <a:pt x="3279" y="627"/>
                      </a:cubicBezTo>
                      <a:cubicBezTo>
                        <a:pt x="3276" y="630"/>
                        <a:pt x="3273" y="632"/>
                        <a:pt x="3270" y="632"/>
                      </a:cubicBezTo>
                      <a:cubicBezTo>
                        <a:pt x="3266" y="632"/>
                        <a:pt x="3260" y="630"/>
                        <a:pt x="3251" y="624"/>
                      </a:cubicBezTo>
                      <a:cubicBezTo>
                        <a:pt x="3251" y="624"/>
                        <a:pt x="3240" y="618"/>
                        <a:pt x="3229" y="618"/>
                      </a:cubicBezTo>
                      <a:cubicBezTo>
                        <a:pt x="3224" y="618"/>
                        <a:pt x="3219" y="620"/>
                        <a:pt x="3216" y="624"/>
                      </a:cubicBezTo>
                      <a:cubicBezTo>
                        <a:pt x="3210" y="630"/>
                        <a:pt x="3204" y="638"/>
                        <a:pt x="3195" y="638"/>
                      </a:cubicBezTo>
                      <a:cubicBezTo>
                        <a:pt x="3190" y="638"/>
                        <a:pt x="3185" y="635"/>
                        <a:pt x="3179" y="630"/>
                      </a:cubicBezTo>
                      <a:lnTo>
                        <a:pt x="3179" y="630"/>
                      </a:lnTo>
                      <a:cubicBezTo>
                        <a:pt x="3176" y="633"/>
                        <a:pt x="3176" y="633"/>
                        <a:pt x="3194" y="649"/>
                      </a:cubicBezTo>
                      <a:cubicBezTo>
                        <a:pt x="3213" y="665"/>
                        <a:pt x="3229" y="687"/>
                        <a:pt x="3191" y="693"/>
                      </a:cubicBezTo>
                      <a:cubicBezTo>
                        <a:pt x="3182" y="702"/>
                        <a:pt x="3169" y="718"/>
                        <a:pt x="3188" y="734"/>
                      </a:cubicBezTo>
                      <a:cubicBezTo>
                        <a:pt x="3187" y="736"/>
                        <a:pt x="3186" y="737"/>
                        <a:pt x="3185" y="737"/>
                      </a:cubicBezTo>
                      <a:cubicBezTo>
                        <a:pt x="3182" y="737"/>
                        <a:pt x="3178" y="734"/>
                        <a:pt x="3166" y="724"/>
                      </a:cubicBezTo>
                      <a:cubicBezTo>
                        <a:pt x="3151" y="712"/>
                        <a:pt x="3139" y="707"/>
                        <a:pt x="3134" y="707"/>
                      </a:cubicBezTo>
                      <a:cubicBezTo>
                        <a:pt x="3124" y="707"/>
                        <a:pt x="3128" y="721"/>
                        <a:pt x="3147" y="746"/>
                      </a:cubicBezTo>
                      <a:cubicBezTo>
                        <a:pt x="3159" y="756"/>
                        <a:pt x="3162" y="762"/>
                        <a:pt x="3157" y="762"/>
                      </a:cubicBezTo>
                      <a:cubicBezTo>
                        <a:pt x="3153" y="762"/>
                        <a:pt x="3147" y="760"/>
                        <a:pt x="3138" y="755"/>
                      </a:cubicBezTo>
                      <a:lnTo>
                        <a:pt x="3138" y="755"/>
                      </a:lnTo>
                      <a:cubicBezTo>
                        <a:pt x="3138" y="755"/>
                        <a:pt x="3135" y="762"/>
                        <a:pt x="3150" y="784"/>
                      </a:cubicBezTo>
                      <a:cubicBezTo>
                        <a:pt x="3162" y="797"/>
                        <a:pt x="3165" y="801"/>
                        <a:pt x="3155" y="801"/>
                      </a:cubicBezTo>
                      <a:cubicBezTo>
                        <a:pt x="3150" y="801"/>
                        <a:pt x="3144" y="800"/>
                        <a:pt x="3135" y="799"/>
                      </a:cubicBezTo>
                      <a:cubicBezTo>
                        <a:pt x="3125" y="791"/>
                        <a:pt x="3120" y="789"/>
                        <a:pt x="3116" y="789"/>
                      </a:cubicBezTo>
                      <a:cubicBezTo>
                        <a:pt x="3112" y="789"/>
                        <a:pt x="3110" y="791"/>
                        <a:pt x="3107" y="793"/>
                      </a:cubicBezTo>
                      <a:cubicBezTo>
                        <a:pt x="3118" y="819"/>
                        <a:pt x="3078" y="870"/>
                        <a:pt x="3051" y="870"/>
                      </a:cubicBezTo>
                      <a:cubicBezTo>
                        <a:pt x="3049" y="870"/>
                        <a:pt x="3046" y="869"/>
                        <a:pt x="3044" y="868"/>
                      </a:cubicBezTo>
                      <a:lnTo>
                        <a:pt x="3044" y="868"/>
                      </a:lnTo>
                      <a:cubicBezTo>
                        <a:pt x="3060" y="890"/>
                        <a:pt x="3060" y="890"/>
                        <a:pt x="3056" y="896"/>
                      </a:cubicBezTo>
                      <a:cubicBezTo>
                        <a:pt x="3042" y="888"/>
                        <a:pt x="3034" y="885"/>
                        <a:pt x="3031" y="885"/>
                      </a:cubicBezTo>
                      <a:cubicBezTo>
                        <a:pt x="3025" y="885"/>
                        <a:pt x="3040" y="900"/>
                        <a:pt x="3066" y="922"/>
                      </a:cubicBezTo>
                      <a:lnTo>
                        <a:pt x="3072" y="915"/>
                      </a:lnTo>
                      <a:lnTo>
                        <a:pt x="3075" y="912"/>
                      </a:lnTo>
                      <a:cubicBezTo>
                        <a:pt x="3098" y="929"/>
                        <a:pt x="3104" y="942"/>
                        <a:pt x="3095" y="942"/>
                      </a:cubicBezTo>
                      <a:cubicBezTo>
                        <a:pt x="3088" y="942"/>
                        <a:pt x="3071" y="933"/>
                        <a:pt x="3044" y="912"/>
                      </a:cubicBezTo>
                      <a:cubicBezTo>
                        <a:pt x="3024" y="901"/>
                        <a:pt x="3013" y="894"/>
                        <a:pt x="3010" y="894"/>
                      </a:cubicBezTo>
                      <a:lnTo>
                        <a:pt x="3010" y="894"/>
                      </a:lnTo>
                      <a:cubicBezTo>
                        <a:pt x="3007" y="894"/>
                        <a:pt x="3016" y="903"/>
                        <a:pt x="3035" y="922"/>
                      </a:cubicBezTo>
                      <a:cubicBezTo>
                        <a:pt x="3055" y="944"/>
                        <a:pt x="3062" y="955"/>
                        <a:pt x="3055" y="955"/>
                      </a:cubicBezTo>
                      <a:cubicBezTo>
                        <a:pt x="3049" y="955"/>
                        <a:pt x="3038" y="950"/>
                        <a:pt x="3019" y="940"/>
                      </a:cubicBezTo>
                      <a:cubicBezTo>
                        <a:pt x="3000" y="925"/>
                        <a:pt x="2991" y="917"/>
                        <a:pt x="2990" y="917"/>
                      </a:cubicBezTo>
                      <a:lnTo>
                        <a:pt x="2990" y="917"/>
                      </a:lnTo>
                      <a:cubicBezTo>
                        <a:pt x="2989" y="917"/>
                        <a:pt x="2998" y="926"/>
                        <a:pt x="3016" y="943"/>
                      </a:cubicBezTo>
                      <a:cubicBezTo>
                        <a:pt x="3061" y="991"/>
                        <a:pt x="3080" y="1021"/>
                        <a:pt x="3068" y="1021"/>
                      </a:cubicBezTo>
                      <a:cubicBezTo>
                        <a:pt x="3061" y="1021"/>
                        <a:pt x="3043" y="1011"/>
                        <a:pt x="3013" y="987"/>
                      </a:cubicBezTo>
                      <a:cubicBezTo>
                        <a:pt x="2979" y="960"/>
                        <a:pt x="2956" y="949"/>
                        <a:pt x="2949" y="949"/>
                      </a:cubicBezTo>
                      <a:cubicBezTo>
                        <a:pt x="2948" y="949"/>
                        <a:pt x="2947" y="949"/>
                        <a:pt x="2947" y="950"/>
                      </a:cubicBezTo>
                      <a:cubicBezTo>
                        <a:pt x="2940" y="956"/>
                        <a:pt x="2959" y="972"/>
                        <a:pt x="2981" y="987"/>
                      </a:cubicBezTo>
                      <a:cubicBezTo>
                        <a:pt x="3007" y="1002"/>
                        <a:pt x="3015" y="1010"/>
                        <a:pt x="3009" y="1010"/>
                      </a:cubicBezTo>
                      <a:cubicBezTo>
                        <a:pt x="3004" y="1010"/>
                        <a:pt x="2991" y="1006"/>
                        <a:pt x="2972" y="997"/>
                      </a:cubicBezTo>
                      <a:cubicBezTo>
                        <a:pt x="2945" y="986"/>
                        <a:pt x="2927" y="981"/>
                        <a:pt x="2916" y="981"/>
                      </a:cubicBezTo>
                      <a:cubicBezTo>
                        <a:pt x="2898" y="981"/>
                        <a:pt x="2900" y="996"/>
                        <a:pt x="2915" y="1025"/>
                      </a:cubicBezTo>
                      <a:cubicBezTo>
                        <a:pt x="2928" y="1056"/>
                        <a:pt x="2929" y="1075"/>
                        <a:pt x="2923" y="1075"/>
                      </a:cubicBezTo>
                      <a:cubicBezTo>
                        <a:pt x="2918" y="1075"/>
                        <a:pt x="2910" y="1066"/>
                        <a:pt x="2900" y="1047"/>
                      </a:cubicBezTo>
                      <a:cubicBezTo>
                        <a:pt x="2882" y="1024"/>
                        <a:pt x="2874" y="1014"/>
                        <a:pt x="2873" y="1014"/>
                      </a:cubicBezTo>
                      <a:lnTo>
                        <a:pt x="2873" y="1014"/>
                      </a:lnTo>
                      <a:cubicBezTo>
                        <a:pt x="2871" y="1014"/>
                        <a:pt x="2874" y="1020"/>
                        <a:pt x="2878" y="1031"/>
                      </a:cubicBezTo>
                      <a:cubicBezTo>
                        <a:pt x="2868" y="1041"/>
                        <a:pt x="2862" y="1053"/>
                        <a:pt x="2856" y="1059"/>
                      </a:cubicBezTo>
                      <a:cubicBezTo>
                        <a:pt x="2853" y="1063"/>
                        <a:pt x="2868" y="1085"/>
                        <a:pt x="2887" y="1100"/>
                      </a:cubicBezTo>
                      <a:cubicBezTo>
                        <a:pt x="2866" y="1088"/>
                        <a:pt x="2849" y="1081"/>
                        <a:pt x="2840" y="1081"/>
                      </a:cubicBezTo>
                      <a:cubicBezTo>
                        <a:pt x="2830" y="1081"/>
                        <a:pt x="2830" y="1090"/>
                        <a:pt x="2846" y="1113"/>
                      </a:cubicBezTo>
                      <a:lnTo>
                        <a:pt x="2837" y="1122"/>
                      </a:lnTo>
                      <a:cubicBezTo>
                        <a:pt x="2831" y="1128"/>
                        <a:pt x="2831" y="1128"/>
                        <a:pt x="2846" y="1147"/>
                      </a:cubicBezTo>
                      <a:cubicBezTo>
                        <a:pt x="2854" y="1157"/>
                        <a:pt x="2852" y="1161"/>
                        <a:pt x="2847" y="1161"/>
                      </a:cubicBezTo>
                      <a:cubicBezTo>
                        <a:pt x="2840" y="1161"/>
                        <a:pt x="2827" y="1155"/>
                        <a:pt x="2815" y="1150"/>
                      </a:cubicBezTo>
                      <a:cubicBezTo>
                        <a:pt x="2799" y="1142"/>
                        <a:pt x="2784" y="1136"/>
                        <a:pt x="2779" y="1136"/>
                      </a:cubicBezTo>
                      <a:cubicBezTo>
                        <a:pt x="2776" y="1136"/>
                        <a:pt x="2777" y="1138"/>
                        <a:pt x="2784" y="1144"/>
                      </a:cubicBezTo>
                      <a:cubicBezTo>
                        <a:pt x="2803" y="1163"/>
                        <a:pt x="2818" y="1185"/>
                        <a:pt x="2831" y="1207"/>
                      </a:cubicBezTo>
                      <a:cubicBezTo>
                        <a:pt x="2837" y="1215"/>
                        <a:pt x="2837" y="1218"/>
                        <a:pt x="2834" y="1218"/>
                      </a:cubicBezTo>
                      <a:cubicBezTo>
                        <a:pt x="2829" y="1218"/>
                        <a:pt x="2816" y="1209"/>
                        <a:pt x="2806" y="1197"/>
                      </a:cubicBezTo>
                      <a:cubicBezTo>
                        <a:pt x="2793" y="1185"/>
                        <a:pt x="2778" y="1175"/>
                        <a:pt x="2759" y="1175"/>
                      </a:cubicBezTo>
                      <a:cubicBezTo>
                        <a:pt x="2756" y="1182"/>
                        <a:pt x="2746" y="1191"/>
                        <a:pt x="2765" y="1207"/>
                      </a:cubicBezTo>
                      <a:cubicBezTo>
                        <a:pt x="2781" y="1220"/>
                        <a:pt x="2765" y="1247"/>
                        <a:pt x="2745" y="1247"/>
                      </a:cubicBezTo>
                      <a:cubicBezTo>
                        <a:pt x="2741" y="1247"/>
                        <a:pt x="2737" y="1246"/>
                        <a:pt x="2734" y="1244"/>
                      </a:cubicBezTo>
                      <a:lnTo>
                        <a:pt x="2724" y="1257"/>
                      </a:lnTo>
                      <a:cubicBezTo>
                        <a:pt x="2721" y="1263"/>
                        <a:pt x="2737" y="1282"/>
                        <a:pt x="2731" y="1288"/>
                      </a:cubicBezTo>
                      <a:cubicBezTo>
                        <a:pt x="2731" y="1288"/>
                        <a:pt x="2727" y="1294"/>
                        <a:pt x="2743" y="1313"/>
                      </a:cubicBezTo>
                      <a:cubicBezTo>
                        <a:pt x="2740" y="1317"/>
                        <a:pt x="2737" y="1320"/>
                        <a:pt x="2733" y="1320"/>
                      </a:cubicBezTo>
                      <a:cubicBezTo>
                        <a:pt x="2729" y="1320"/>
                        <a:pt x="2724" y="1317"/>
                        <a:pt x="2715" y="1310"/>
                      </a:cubicBezTo>
                      <a:lnTo>
                        <a:pt x="2715" y="1310"/>
                      </a:lnTo>
                      <a:cubicBezTo>
                        <a:pt x="2733" y="1329"/>
                        <a:pt x="2742" y="1337"/>
                        <a:pt x="2739" y="1337"/>
                      </a:cubicBezTo>
                      <a:cubicBezTo>
                        <a:pt x="2737" y="1337"/>
                        <a:pt x="2726" y="1331"/>
                        <a:pt x="2705" y="1320"/>
                      </a:cubicBezTo>
                      <a:cubicBezTo>
                        <a:pt x="2686" y="1305"/>
                        <a:pt x="2676" y="1297"/>
                        <a:pt x="2674" y="1297"/>
                      </a:cubicBezTo>
                      <a:lnTo>
                        <a:pt x="2674" y="1297"/>
                      </a:lnTo>
                      <a:cubicBezTo>
                        <a:pt x="2673" y="1297"/>
                        <a:pt x="2681" y="1306"/>
                        <a:pt x="2699" y="1326"/>
                      </a:cubicBezTo>
                      <a:cubicBezTo>
                        <a:pt x="2708" y="1338"/>
                        <a:pt x="2712" y="1344"/>
                        <a:pt x="2709" y="1344"/>
                      </a:cubicBezTo>
                      <a:cubicBezTo>
                        <a:pt x="2707" y="1344"/>
                        <a:pt x="2701" y="1341"/>
                        <a:pt x="2690" y="1335"/>
                      </a:cubicBezTo>
                      <a:cubicBezTo>
                        <a:pt x="2682" y="1329"/>
                        <a:pt x="2677" y="1326"/>
                        <a:pt x="2675" y="1326"/>
                      </a:cubicBezTo>
                      <a:cubicBezTo>
                        <a:pt x="2672" y="1326"/>
                        <a:pt x="2675" y="1332"/>
                        <a:pt x="2687" y="1341"/>
                      </a:cubicBezTo>
                      <a:cubicBezTo>
                        <a:pt x="2711" y="1368"/>
                        <a:pt x="2721" y="1392"/>
                        <a:pt x="2712" y="1392"/>
                      </a:cubicBezTo>
                      <a:cubicBezTo>
                        <a:pt x="2708" y="1392"/>
                        <a:pt x="2701" y="1388"/>
                        <a:pt x="2690" y="1379"/>
                      </a:cubicBezTo>
                      <a:lnTo>
                        <a:pt x="2690" y="1379"/>
                      </a:lnTo>
                      <a:cubicBezTo>
                        <a:pt x="2690" y="1379"/>
                        <a:pt x="2684" y="1385"/>
                        <a:pt x="2699" y="1404"/>
                      </a:cubicBezTo>
                      <a:cubicBezTo>
                        <a:pt x="2717" y="1424"/>
                        <a:pt x="2726" y="1433"/>
                        <a:pt x="2725" y="1433"/>
                      </a:cubicBezTo>
                      <a:cubicBezTo>
                        <a:pt x="2723" y="1433"/>
                        <a:pt x="2714" y="1425"/>
                        <a:pt x="2696" y="1410"/>
                      </a:cubicBezTo>
                      <a:cubicBezTo>
                        <a:pt x="2678" y="1400"/>
                        <a:pt x="2666" y="1395"/>
                        <a:pt x="2662" y="1395"/>
                      </a:cubicBezTo>
                      <a:cubicBezTo>
                        <a:pt x="2654" y="1395"/>
                        <a:pt x="2661" y="1406"/>
                        <a:pt x="2684" y="1426"/>
                      </a:cubicBezTo>
                      <a:cubicBezTo>
                        <a:pt x="2684" y="1426"/>
                        <a:pt x="2692" y="1441"/>
                        <a:pt x="2683" y="1441"/>
                      </a:cubicBezTo>
                      <a:cubicBezTo>
                        <a:pt x="2681" y="1441"/>
                        <a:pt x="2678" y="1440"/>
                        <a:pt x="2674" y="1439"/>
                      </a:cubicBezTo>
                      <a:cubicBezTo>
                        <a:pt x="2670" y="1438"/>
                        <a:pt x="2665" y="1437"/>
                        <a:pt x="2661" y="1437"/>
                      </a:cubicBezTo>
                      <a:cubicBezTo>
                        <a:pt x="2634" y="1437"/>
                        <a:pt x="2605" y="1452"/>
                        <a:pt x="2643" y="1476"/>
                      </a:cubicBezTo>
                      <a:lnTo>
                        <a:pt x="2633" y="1486"/>
                      </a:lnTo>
                      <a:cubicBezTo>
                        <a:pt x="2628" y="1485"/>
                        <a:pt x="2623" y="1485"/>
                        <a:pt x="2619" y="1485"/>
                      </a:cubicBezTo>
                      <a:cubicBezTo>
                        <a:pt x="2604" y="1485"/>
                        <a:pt x="2602" y="1490"/>
                        <a:pt x="2615" y="1508"/>
                      </a:cubicBezTo>
                      <a:lnTo>
                        <a:pt x="2630" y="1530"/>
                      </a:lnTo>
                      <a:cubicBezTo>
                        <a:pt x="2615" y="1517"/>
                        <a:pt x="2595" y="1506"/>
                        <a:pt x="2587" y="1506"/>
                      </a:cubicBezTo>
                      <a:cubicBezTo>
                        <a:pt x="2585" y="1506"/>
                        <a:pt x="2584" y="1506"/>
                        <a:pt x="2583" y="1508"/>
                      </a:cubicBezTo>
                      <a:cubicBezTo>
                        <a:pt x="2577" y="1514"/>
                        <a:pt x="2577" y="1514"/>
                        <a:pt x="2599" y="1530"/>
                      </a:cubicBezTo>
                      <a:cubicBezTo>
                        <a:pt x="2621" y="1539"/>
                        <a:pt x="2618" y="1545"/>
                        <a:pt x="2611" y="1548"/>
                      </a:cubicBezTo>
                      <a:cubicBezTo>
                        <a:pt x="2611" y="1550"/>
                        <a:pt x="2609" y="1550"/>
                        <a:pt x="2607" y="1550"/>
                      </a:cubicBezTo>
                      <a:cubicBezTo>
                        <a:pt x="2598" y="1550"/>
                        <a:pt x="2579" y="1542"/>
                        <a:pt x="2564" y="1530"/>
                      </a:cubicBezTo>
                      <a:lnTo>
                        <a:pt x="2561" y="1536"/>
                      </a:lnTo>
                      <a:cubicBezTo>
                        <a:pt x="2585" y="1555"/>
                        <a:pt x="2592" y="1564"/>
                        <a:pt x="2589" y="1564"/>
                      </a:cubicBezTo>
                      <a:cubicBezTo>
                        <a:pt x="2588" y="1564"/>
                        <a:pt x="2582" y="1561"/>
                        <a:pt x="2574" y="1555"/>
                      </a:cubicBezTo>
                      <a:cubicBezTo>
                        <a:pt x="2566" y="1551"/>
                        <a:pt x="2560" y="1550"/>
                        <a:pt x="2555" y="1550"/>
                      </a:cubicBezTo>
                      <a:cubicBezTo>
                        <a:pt x="2548" y="1550"/>
                        <a:pt x="2544" y="1554"/>
                        <a:pt x="2542" y="1558"/>
                      </a:cubicBezTo>
                      <a:lnTo>
                        <a:pt x="2521" y="1542"/>
                      </a:lnTo>
                      <a:cubicBezTo>
                        <a:pt x="2515" y="1539"/>
                        <a:pt x="2512" y="1537"/>
                        <a:pt x="2511" y="1537"/>
                      </a:cubicBezTo>
                      <a:lnTo>
                        <a:pt x="2511" y="1537"/>
                      </a:lnTo>
                      <a:cubicBezTo>
                        <a:pt x="2508" y="1537"/>
                        <a:pt x="2522" y="1549"/>
                        <a:pt x="2536" y="1561"/>
                      </a:cubicBezTo>
                      <a:cubicBezTo>
                        <a:pt x="2536" y="1561"/>
                        <a:pt x="2533" y="1567"/>
                        <a:pt x="2530" y="1573"/>
                      </a:cubicBezTo>
                      <a:cubicBezTo>
                        <a:pt x="2524" y="1577"/>
                        <a:pt x="2521" y="1583"/>
                        <a:pt x="2542" y="1592"/>
                      </a:cubicBezTo>
                      <a:cubicBezTo>
                        <a:pt x="2564" y="1608"/>
                        <a:pt x="2583" y="1624"/>
                        <a:pt x="2580" y="1630"/>
                      </a:cubicBezTo>
                      <a:cubicBezTo>
                        <a:pt x="2562" y="1617"/>
                        <a:pt x="2545" y="1603"/>
                        <a:pt x="2539" y="1603"/>
                      </a:cubicBezTo>
                      <a:cubicBezTo>
                        <a:pt x="2538" y="1603"/>
                        <a:pt x="2537" y="1604"/>
                        <a:pt x="2536" y="1605"/>
                      </a:cubicBezTo>
                      <a:cubicBezTo>
                        <a:pt x="2535" y="1606"/>
                        <a:pt x="2534" y="1606"/>
                        <a:pt x="2533" y="1606"/>
                      </a:cubicBezTo>
                      <a:cubicBezTo>
                        <a:pt x="2525" y="1606"/>
                        <a:pt x="2511" y="1592"/>
                        <a:pt x="2511" y="1592"/>
                      </a:cubicBezTo>
                      <a:cubicBezTo>
                        <a:pt x="2501" y="1582"/>
                        <a:pt x="2494" y="1578"/>
                        <a:pt x="2489" y="1578"/>
                      </a:cubicBezTo>
                      <a:cubicBezTo>
                        <a:pt x="2478" y="1578"/>
                        <a:pt x="2481" y="1601"/>
                        <a:pt x="2492" y="1614"/>
                      </a:cubicBezTo>
                      <a:cubicBezTo>
                        <a:pt x="2510" y="1639"/>
                        <a:pt x="2517" y="1651"/>
                        <a:pt x="2512" y="1651"/>
                      </a:cubicBezTo>
                      <a:cubicBezTo>
                        <a:pt x="2508" y="1651"/>
                        <a:pt x="2498" y="1643"/>
                        <a:pt x="2480" y="1630"/>
                      </a:cubicBezTo>
                      <a:cubicBezTo>
                        <a:pt x="2471" y="1623"/>
                        <a:pt x="2465" y="1621"/>
                        <a:pt x="2463" y="1621"/>
                      </a:cubicBezTo>
                      <a:cubicBezTo>
                        <a:pt x="2455" y="1621"/>
                        <a:pt x="2483" y="1654"/>
                        <a:pt x="2527" y="1692"/>
                      </a:cubicBezTo>
                      <a:lnTo>
                        <a:pt x="2580" y="1746"/>
                      </a:lnTo>
                      <a:lnTo>
                        <a:pt x="2580" y="1746"/>
                      </a:lnTo>
                      <a:lnTo>
                        <a:pt x="2521" y="1699"/>
                      </a:lnTo>
                      <a:cubicBezTo>
                        <a:pt x="2478" y="1669"/>
                        <a:pt x="2458" y="1655"/>
                        <a:pt x="2452" y="1655"/>
                      </a:cubicBezTo>
                      <a:cubicBezTo>
                        <a:pt x="2446" y="1655"/>
                        <a:pt x="2452" y="1667"/>
                        <a:pt x="2464" y="1689"/>
                      </a:cubicBezTo>
                      <a:cubicBezTo>
                        <a:pt x="2470" y="1705"/>
                        <a:pt x="2472" y="1712"/>
                        <a:pt x="2469" y="1712"/>
                      </a:cubicBezTo>
                      <a:cubicBezTo>
                        <a:pt x="2467" y="1712"/>
                        <a:pt x="2463" y="1709"/>
                        <a:pt x="2455" y="1702"/>
                      </a:cubicBezTo>
                      <a:cubicBezTo>
                        <a:pt x="2446" y="1695"/>
                        <a:pt x="2440" y="1692"/>
                        <a:pt x="2435" y="1692"/>
                      </a:cubicBezTo>
                      <a:cubicBezTo>
                        <a:pt x="2429" y="1692"/>
                        <a:pt x="2424" y="1696"/>
                        <a:pt x="2417" y="1705"/>
                      </a:cubicBezTo>
                      <a:cubicBezTo>
                        <a:pt x="2405" y="1724"/>
                        <a:pt x="2398" y="1727"/>
                        <a:pt x="2420" y="1743"/>
                      </a:cubicBezTo>
                      <a:cubicBezTo>
                        <a:pt x="2420" y="1743"/>
                        <a:pt x="2414" y="1749"/>
                        <a:pt x="2411" y="1755"/>
                      </a:cubicBezTo>
                      <a:cubicBezTo>
                        <a:pt x="2398" y="1747"/>
                        <a:pt x="2390" y="1743"/>
                        <a:pt x="2385" y="1743"/>
                      </a:cubicBezTo>
                      <a:cubicBezTo>
                        <a:pt x="2376" y="1743"/>
                        <a:pt x="2389" y="1763"/>
                        <a:pt x="2420" y="1780"/>
                      </a:cubicBezTo>
                      <a:cubicBezTo>
                        <a:pt x="2420" y="1780"/>
                        <a:pt x="2417" y="1786"/>
                        <a:pt x="2414" y="1793"/>
                      </a:cubicBezTo>
                      <a:lnTo>
                        <a:pt x="2392" y="1777"/>
                      </a:lnTo>
                      <a:cubicBezTo>
                        <a:pt x="2387" y="1772"/>
                        <a:pt x="2382" y="1770"/>
                        <a:pt x="2377" y="1770"/>
                      </a:cubicBezTo>
                      <a:cubicBezTo>
                        <a:pt x="2366" y="1770"/>
                        <a:pt x="2354" y="1784"/>
                        <a:pt x="2329" y="1815"/>
                      </a:cubicBezTo>
                      <a:cubicBezTo>
                        <a:pt x="2289" y="1862"/>
                        <a:pt x="2286" y="1868"/>
                        <a:pt x="2323" y="1899"/>
                      </a:cubicBezTo>
                      <a:cubicBezTo>
                        <a:pt x="2342" y="1919"/>
                        <a:pt x="2350" y="1929"/>
                        <a:pt x="2346" y="1929"/>
                      </a:cubicBezTo>
                      <a:cubicBezTo>
                        <a:pt x="2342" y="1929"/>
                        <a:pt x="2332" y="1923"/>
                        <a:pt x="2314" y="1909"/>
                      </a:cubicBezTo>
                      <a:cubicBezTo>
                        <a:pt x="2302" y="1899"/>
                        <a:pt x="2287" y="1891"/>
                        <a:pt x="2284" y="1891"/>
                      </a:cubicBezTo>
                      <a:cubicBezTo>
                        <a:pt x="2282" y="1891"/>
                        <a:pt x="2284" y="1894"/>
                        <a:pt x="2292" y="1899"/>
                      </a:cubicBezTo>
                      <a:cubicBezTo>
                        <a:pt x="2292" y="1899"/>
                        <a:pt x="2288" y="1903"/>
                        <a:pt x="2277" y="1903"/>
                      </a:cubicBezTo>
                      <a:cubicBezTo>
                        <a:pt x="2272" y="1903"/>
                        <a:pt x="2266" y="1902"/>
                        <a:pt x="2257" y="1899"/>
                      </a:cubicBezTo>
                      <a:cubicBezTo>
                        <a:pt x="2244" y="1895"/>
                        <a:pt x="2236" y="1894"/>
                        <a:pt x="2230" y="1894"/>
                      </a:cubicBezTo>
                      <a:cubicBezTo>
                        <a:pt x="2212" y="1894"/>
                        <a:pt x="2224" y="1909"/>
                        <a:pt x="2239" y="1921"/>
                      </a:cubicBezTo>
                      <a:cubicBezTo>
                        <a:pt x="2259" y="1933"/>
                        <a:pt x="2265" y="1937"/>
                        <a:pt x="2263" y="1937"/>
                      </a:cubicBezTo>
                      <a:cubicBezTo>
                        <a:pt x="2261" y="1937"/>
                        <a:pt x="2248" y="1932"/>
                        <a:pt x="2235" y="1927"/>
                      </a:cubicBezTo>
                      <a:cubicBezTo>
                        <a:pt x="2220" y="1920"/>
                        <a:pt x="2204" y="1913"/>
                        <a:pt x="2200" y="1913"/>
                      </a:cubicBezTo>
                      <a:cubicBezTo>
                        <a:pt x="2197" y="1913"/>
                        <a:pt x="2199" y="1915"/>
                        <a:pt x="2207" y="1921"/>
                      </a:cubicBezTo>
                      <a:cubicBezTo>
                        <a:pt x="2219" y="1938"/>
                        <a:pt x="2216" y="1969"/>
                        <a:pt x="2198" y="1969"/>
                      </a:cubicBezTo>
                      <a:cubicBezTo>
                        <a:pt x="2192" y="1969"/>
                        <a:pt x="2185" y="1966"/>
                        <a:pt x="2176" y="1959"/>
                      </a:cubicBezTo>
                      <a:lnTo>
                        <a:pt x="2166" y="1971"/>
                      </a:lnTo>
                      <a:cubicBezTo>
                        <a:pt x="2185" y="1987"/>
                        <a:pt x="2176" y="1996"/>
                        <a:pt x="2170" y="2006"/>
                      </a:cubicBezTo>
                      <a:cubicBezTo>
                        <a:pt x="2164" y="2013"/>
                        <a:pt x="2160" y="2018"/>
                        <a:pt x="2153" y="2018"/>
                      </a:cubicBezTo>
                      <a:cubicBezTo>
                        <a:pt x="2149" y="2018"/>
                        <a:pt x="2143" y="2016"/>
                        <a:pt x="2135" y="2009"/>
                      </a:cubicBezTo>
                      <a:cubicBezTo>
                        <a:pt x="2129" y="2000"/>
                        <a:pt x="2124" y="1996"/>
                        <a:pt x="2122" y="1996"/>
                      </a:cubicBezTo>
                      <a:lnTo>
                        <a:pt x="2122" y="1996"/>
                      </a:lnTo>
                      <a:cubicBezTo>
                        <a:pt x="2119" y="1996"/>
                        <a:pt x="2120" y="2004"/>
                        <a:pt x="2126" y="2018"/>
                      </a:cubicBezTo>
                      <a:cubicBezTo>
                        <a:pt x="2123" y="2025"/>
                        <a:pt x="2157" y="2059"/>
                        <a:pt x="2154" y="2065"/>
                      </a:cubicBezTo>
                      <a:cubicBezTo>
                        <a:pt x="2173" y="2081"/>
                        <a:pt x="2188" y="2103"/>
                        <a:pt x="2182" y="2109"/>
                      </a:cubicBezTo>
                      <a:lnTo>
                        <a:pt x="2163" y="2094"/>
                      </a:lnTo>
                      <a:lnTo>
                        <a:pt x="2123" y="2062"/>
                      </a:lnTo>
                      <a:lnTo>
                        <a:pt x="2123" y="2062"/>
                      </a:lnTo>
                      <a:cubicBezTo>
                        <a:pt x="2119" y="2065"/>
                        <a:pt x="2116" y="2072"/>
                        <a:pt x="2135" y="2087"/>
                      </a:cubicBezTo>
                      <a:cubicBezTo>
                        <a:pt x="2125" y="2084"/>
                        <a:pt x="2119" y="2082"/>
                        <a:pt x="2114" y="2082"/>
                      </a:cubicBezTo>
                      <a:cubicBezTo>
                        <a:pt x="2107" y="2082"/>
                        <a:pt x="2103" y="2086"/>
                        <a:pt x="2097" y="2094"/>
                      </a:cubicBezTo>
                      <a:cubicBezTo>
                        <a:pt x="2085" y="2103"/>
                        <a:pt x="2082" y="2125"/>
                        <a:pt x="2094" y="2134"/>
                      </a:cubicBezTo>
                      <a:cubicBezTo>
                        <a:pt x="2083" y="2128"/>
                        <a:pt x="2074" y="2125"/>
                        <a:pt x="2066" y="2125"/>
                      </a:cubicBezTo>
                      <a:cubicBezTo>
                        <a:pt x="2042" y="2125"/>
                        <a:pt x="2034" y="2150"/>
                        <a:pt x="2060" y="2178"/>
                      </a:cubicBezTo>
                      <a:cubicBezTo>
                        <a:pt x="2073" y="2189"/>
                        <a:pt x="2075" y="2195"/>
                        <a:pt x="2068" y="2195"/>
                      </a:cubicBezTo>
                      <a:cubicBezTo>
                        <a:pt x="2064" y="2195"/>
                        <a:pt x="2059" y="2194"/>
                        <a:pt x="2050" y="2191"/>
                      </a:cubicBezTo>
                      <a:cubicBezTo>
                        <a:pt x="2040" y="2185"/>
                        <a:pt x="2034" y="2182"/>
                        <a:pt x="2031" y="2182"/>
                      </a:cubicBezTo>
                      <a:cubicBezTo>
                        <a:pt x="2028" y="2182"/>
                        <a:pt x="2032" y="2188"/>
                        <a:pt x="2041" y="2200"/>
                      </a:cubicBezTo>
                      <a:cubicBezTo>
                        <a:pt x="2048" y="2209"/>
                        <a:pt x="2047" y="2212"/>
                        <a:pt x="2043" y="2212"/>
                      </a:cubicBezTo>
                      <a:cubicBezTo>
                        <a:pt x="2037" y="2212"/>
                        <a:pt x="2023" y="2206"/>
                        <a:pt x="2010" y="2200"/>
                      </a:cubicBezTo>
                      <a:cubicBezTo>
                        <a:pt x="1988" y="2188"/>
                        <a:pt x="1976" y="2184"/>
                        <a:pt x="1970" y="2184"/>
                      </a:cubicBezTo>
                      <a:cubicBezTo>
                        <a:pt x="1964" y="2184"/>
                        <a:pt x="1967" y="2190"/>
                        <a:pt x="1975" y="2200"/>
                      </a:cubicBezTo>
                      <a:cubicBezTo>
                        <a:pt x="1985" y="2228"/>
                        <a:pt x="1978" y="2238"/>
                        <a:pt x="1972" y="2244"/>
                      </a:cubicBezTo>
                      <a:cubicBezTo>
                        <a:pt x="1985" y="2269"/>
                        <a:pt x="1978" y="2275"/>
                        <a:pt x="2003" y="2285"/>
                      </a:cubicBezTo>
                      <a:cubicBezTo>
                        <a:pt x="2016" y="2297"/>
                        <a:pt x="2029" y="2310"/>
                        <a:pt x="2038" y="2322"/>
                      </a:cubicBezTo>
                      <a:cubicBezTo>
                        <a:pt x="2043" y="2333"/>
                        <a:pt x="2042" y="2336"/>
                        <a:pt x="2040" y="2336"/>
                      </a:cubicBezTo>
                      <a:cubicBezTo>
                        <a:pt x="2037" y="2336"/>
                        <a:pt x="2031" y="2330"/>
                        <a:pt x="2035" y="2329"/>
                      </a:cubicBezTo>
                      <a:cubicBezTo>
                        <a:pt x="2022" y="2300"/>
                        <a:pt x="2019" y="2307"/>
                        <a:pt x="1994" y="2297"/>
                      </a:cubicBezTo>
                      <a:cubicBezTo>
                        <a:pt x="1986" y="2293"/>
                        <a:pt x="1980" y="2292"/>
                        <a:pt x="1976" y="2292"/>
                      </a:cubicBezTo>
                      <a:cubicBezTo>
                        <a:pt x="1965" y="2292"/>
                        <a:pt x="1961" y="2299"/>
                        <a:pt x="1956" y="2304"/>
                      </a:cubicBezTo>
                      <a:lnTo>
                        <a:pt x="1938" y="2322"/>
                      </a:lnTo>
                      <a:cubicBezTo>
                        <a:pt x="1906" y="2325"/>
                        <a:pt x="1900" y="2329"/>
                        <a:pt x="1922" y="2344"/>
                      </a:cubicBezTo>
                      <a:lnTo>
                        <a:pt x="1941" y="2360"/>
                      </a:lnTo>
                      <a:cubicBezTo>
                        <a:pt x="1933" y="2356"/>
                        <a:pt x="1926" y="2354"/>
                        <a:pt x="1918" y="2354"/>
                      </a:cubicBezTo>
                      <a:cubicBezTo>
                        <a:pt x="1883" y="2354"/>
                        <a:pt x="1856" y="2398"/>
                        <a:pt x="1884" y="2432"/>
                      </a:cubicBezTo>
                      <a:cubicBezTo>
                        <a:pt x="1890" y="2437"/>
                        <a:pt x="1892" y="2439"/>
                        <a:pt x="1892" y="2439"/>
                      </a:cubicBezTo>
                      <a:cubicBezTo>
                        <a:pt x="1892" y="2439"/>
                        <a:pt x="1878" y="2427"/>
                        <a:pt x="1862" y="2416"/>
                      </a:cubicBezTo>
                      <a:cubicBezTo>
                        <a:pt x="1854" y="2409"/>
                        <a:pt x="1848" y="2406"/>
                        <a:pt x="1844" y="2406"/>
                      </a:cubicBezTo>
                      <a:cubicBezTo>
                        <a:pt x="1839" y="2406"/>
                        <a:pt x="1836" y="2410"/>
                        <a:pt x="1831" y="2416"/>
                      </a:cubicBezTo>
                      <a:cubicBezTo>
                        <a:pt x="1825" y="2420"/>
                        <a:pt x="1828" y="2457"/>
                        <a:pt x="1815" y="2476"/>
                      </a:cubicBezTo>
                      <a:cubicBezTo>
                        <a:pt x="1797" y="2495"/>
                        <a:pt x="1784" y="2514"/>
                        <a:pt x="1803" y="2526"/>
                      </a:cubicBezTo>
                      <a:cubicBezTo>
                        <a:pt x="1802" y="2528"/>
                        <a:pt x="1801" y="2530"/>
                        <a:pt x="1799" y="2530"/>
                      </a:cubicBezTo>
                      <a:cubicBezTo>
                        <a:pt x="1796" y="2530"/>
                        <a:pt x="1791" y="2526"/>
                        <a:pt x="1778" y="2517"/>
                      </a:cubicBezTo>
                      <a:cubicBezTo>
                        <a:pt x="1771" y="2506"/>
                        <a:pt x="1766" y="2502"/>
                        <a:pt x="1762" y="2502"/>
                      </a:cubicBezTo>
                      <a:cubicBezTo>
                        <a:pt x="1759" y="2502"/>
                        <a:pt x="1757" y="2505"/>
                        <a:pt x="1756" y="2507"/>
                      </a:cubicBezTo>
                      <a:cubicBezTo>
                        <a:pt x="1750" y="2514"/>
                        <a:pt x="1772" y="2529"/>
                        <a:pt x="1790" y="2545"/>
                      </a:cubicBezTo>
                      <a:cubicBezTo>
                        <a:pt x="1805" y="2557"/>
                        <a:pt x="1806" y="2562"/>
                        <a:pt x="1793" y="2562"/>
                      </a:cubicBezTo>
                      <a:cubicBezTo>
                        <a:pt x="1789" y="2562"/>
                        <a:pt x="1784" y="2561"/>
                        <a:pt x="1778" y="2561"/>
                      </a:cubicBezTo>
                      <a:cubicBezTo>
                        <a:pt x="1774" y="2559"/>
                        <a:pt x="1770" y="2559"/>
                        <a:pt x="1767" y="2559"/>
                      </a:cubicBezTo>
                      <a:cubicBezTo>
                        <a:pt x="1744" y="2559"/>
                        <a:pt x="1729" y="2583"/>
                        <a:pt x="1740" y="2604"/>
                      </a:cubicBezTo>
                      <a:cubicBezTo>
                        <a:pt x="1739" y="2606"/>
                        <a:pt x="1736" y="2608"/>
                        <a:pt x="1732" y="2608"/>
                      </a:cubicBezTo>
                      <a:cubicBezTo>
                        <a:pt x="1728" y="2608"/>
                        <a:pt x="1721" y="2606"/>
                        <a:pt x="1712" y="2598"/>
                      </a:cubicBezTo>
                      <a:cubicBezTo>
                        <a:pt x="1702" y="2595"/>
                        <a:pt x="1692" y="2591"/>
                        <a:pt x="1685" y="2591"/>
                      </a:cubicBezTo>
                      <a:cubicBezTo>
                        <a:pt x="1674" y="2591"/>
                        <a:pt x="1671" y="2599"/>
                        <a:pt x="1690" y="2626"/>
                      </a:cubicBezTo>
                      <a:cubicBezTo>
                        <a:pt x="1689" y="2627"/>
                        <a:pt x="1688" y="2628"/>
                        <a:pt x="1687" y="2628"/>
                      </a:cubicBezTo>
                      <a:cubicBezTo>
                        <a:pt x="1685" y="2628"/>
                        <a:pt x="1680" y="2625"/>
                        <a:pt x="1665" y="2614"/>
                      </a:cubicBezTo>
                      <a:cubicBezTo>
                        <a:pt x="1654" y="2609"/>
                        <a:pt x="1642" y="2602"/>
                        <a:pt x="1639" y="2602"/>
                      </a:cubicBezTo>
                      <a:cubicBezTo>
                        <a:pt x="1635" y="2602"/>
                        <a:pt x="1639" y="2608"/>
                        <a:pt x="1656" y="2626"/>
                      </a:cubicBezTo>
                      <a:cubicBezTo>
                        <a:pt x="1667" y="2649"/>
                        <a:pt x="1658" y="2664"/>
                        <a:pt x="1632" y="2664"/>
                      </a:cubicBezTo>
                      <a:cubicBezTo>
                        <a:pt x="1629" y="2664"/>
                        <a:pt x="1627" y="2664"/>
                        <a:pt x="1624" y="2664"/>
                      </a:cubicBezTo>
                      <a:lnTo>
                        <a:pt x="1624" y="2664"/>
                      </a:lnTo>
                      <a:cubicBezTo>
                        <a:pt x="1621" y="2667"/>
                        <a:pt x="1618" y="2673"/>
                        <a:pt x="1637" y="2689"/>
                      </a:cubicBezTo>
                      <a:cubicBezTo>
                        <a:pt x="1650" y="2700"/>
                        <a:pt x="1665" y="2711"/>
                        <a:pt x="1665" y="2711"/>
                      </a:cubicBezTo>
                      <a:cubicBezTo>
                        <a:pt x="1665" y="2711"/>
                        <a:pt x="1662" y="2709"/>
                        <a:pt x="1656" y="2705"/>
                      </a:cubicBezTo>
                      <a:cubicBezTo>
                        <a:pt x="1636" y="2693"/>
                        <a:pt x="1625" y="2687"/>
                        <a:pt x="1622" y="2687"/>
                      </a:cubicBezTo>
                      <a:cubicBezTo>
                        <a:pt x="1619" y="2687"/>
                        <a:pt x="1627" y="2697"/>
                        <a:pt x="1646" y="2717"/>
                      </a:cubicBezTo>
                      <a:cubicBezTo>
                        <a:pt x="1658" y="2726"/>
                        <a:pt x="1662" y="2731"/>
                        <a:pt x="1659" y="2731"/>
                      </a:cubicBezTo>
                      <a:cubicBezTo>
                        <a:pt x="1657" y="2731"/>
                        <a:pt x="1652" y="2727"/>
                        <a:pt x="1643" y="2720"/>
                      </a:cubicBezTo>
                      <a:cubicBezTo>
                        <a:pt x="1632" y="2716"/>
                        <a:pt x="1626" y="2715"/>
                        <a:pt x="1621" y="2715"/>
                      </a:cubicBezTo>
                      <a:cubicBezTo>
                        <a:pt x="1616" y="2715"/>
                        <a:pt x="1615" y="2717"/>
                        <a:pt x="1615" y="2717"/>
                      </a:cubicBezTo>
                      <a:cubicBezTo>
                        <a:pt x="1609" y="2742"/>
                        <a:pt x="1599" y="2767"/>
                        <a:pt x="1587" y="2792"/>
                      </a:cubicBezTo>
                      <a:cubicBezTo>
                        <a:pt x="1549" y="2833"/>
                        <a:pt x="1537" y="2849"/>
                        <a:pt x="1555" y="2865"/>
                      </a:cubicBezTo>
                      <a:cubicBezTo>
                        <a:pt x="1565" y="2878"/>
                        <a:pt x="1569" y="2883"/>
                        <a:pt x="1565" y="2883"/>
                      </a:cubicBezTo>
                      <a:cubicBezTo>
                        <a:pt x="1562" y="2883"/>
                        <a:pt x="1556" y="2881"/>
                        <a:pt x="1546" y="2877"/>
                      </a:cubicBezTo>
                      <a:cubicBezTo>
                        <a:pt x="1536" y="2873"/>
                        <a:pt x="1529" y="2871"/>
                        <a:pt x="1525" y="2871"/>
                      </a:cubicBezTo>
                      <a:cubicBezTo>
                        <a:pt x="1519" y="2871"/>
                        <a:pt x="1516" y="2874"/>
                        <a:pt x="1515" y="2877"/>
                      </a:cubicBezTo>
                      <a:cubicBezTo>
                        <a:pt x="1513" y="2880"/>
                        <a:pt x="1511" y="2882"/>
                        <a:pt x="1507" y="2882"/>
                      </a:cubicBezTo>
                      <a:cubicBezTo>
                        <a:pt x="1503" y="2882"/>
                        <a:pt x="1496" y="2879"/>
                        <a:pt x="1486" y="2871"/>
                      </a:cubicBezTo>
                      <a:lnTo>
                        <a:pt x="1486" y="2871"/>
                      </a:lnTo>
                      <a:cubicBezTo>
                        <a:pt x="1502" y="2893"/>
                        <a:pt x="1502" y="2893"/>
                        <a:pt x="1496" y="2899"/>
                      </a:cubicBezTo>
                      <a:cubicBezTo>
                        <a:pt x="1488" y="2893"/>
                        <a:pt x="1483" y="2890"/>
                        <a:pt x="1480" y="2890"/>
                      </a:cubicBezTo>
                      <a:cubicBezTo>
                        <a:pt x="1475" y="2890"/>
                        <a:pt x="1477" y="2897"/>
                        <a:pt x="1486" y="2908"/>
                      </a:cubicBezTo>
                      <a:cubicBezTo>
                        <a:pt x="1506" y="2928"/>
                        <a:pt x="1515" y="2937"/>
                        <a:pt x="1514" y="2937"/>
                      </a:cubicBezTo>
                      <a:cubicBezTo>
                        <a:pt x="1513" y="2937"/>
                        <a:pt x="1503" y="2930"/>
                        <a:pt x="1483" y="2915"/>
                      </a:cubicBezTo>
                      <a:cubicBezTo>
                        <a:pt x="1473" y="2906"/>
                        <a:pt x="1457" y="2902"/>
                        <a:pt x="1450" y="2902"/>
                      </a:cubicBezTo>
                      <a:cubicBezTo>
                        <a:pt x="1445" y="2902"/>
                        <a:pt x="1444" y="2904"/>
                        <a:pt x="1455" y="2908"/>
                      </a:cubicBezTo>
                      <a:cubicBezTo>
                        <a:pt x="1474" y="2924"/>
                        <a:pt x="1464" y="2937"/>
                        <a:pt x="1480" y="2959"/>
                      </a:cubicBezTo>
                      <a:cubicBezTo>
                        <a:pt x="1479" y="2960"/>
                        <a:pt x="1476" y="2962"/>
                        <a:pt x="1472" y="2962"/>
                      </a:cubicBezTo>
                      <a:cubicBezTo>
                        <a:pt x="1468" y="2962"/>
                        <a:pt x="1461" y="2960"/>
                        <a:pt x="1452" y="2952"/>
                      </a:cubicBezTo>
                      <a:cubicBezTo>
                        <a:pt x="1449" y="2951"/>
                        <a:pt x="1447" y="2951"/>
                        <a:pt x="1445" y="2951"/>
                      </a:cubicBezTo>
                      <a:cubicBezTo>
                        <a:pt x="1427" y="2951"/>
                        <a:pt x="1428" y="2986"/>
                        <a:pt x="1439" y="3006"/>
                      </a:cubicBezTo>
                      <a:cubicBezTo>
                        <a:pt x="1452" y="3015"/>
                        <a:pt x="1456" y="3021"/>
                        <a:pt x="1452" y="3021"/>
                      </a:cubicBezTo>
                      <a:cubicBezTo>
                        <a:pt x="1449" y="3021"/>
                        <a:pt x="1444" y="3018"/>
                        <a:pt x="1436" y="3012"/>
                      </a:cubicBezTo>
                      <a:cubicBezTo>
                        <a:pt x="1426" y="3003"/>
                        <a:pt x="1420" y="3000"/>
                        <a:pt x="1415" y="3000"/>
                      </a:cubicBezTo>
                      <a:cubicBezTo>
                        <a:pt x="1412" y="3000"/>
                        <a:pt x="1410" y="3003"/>
                        <a:pt x="1408" y="3006"/>
                      </a:cubicBezTo>
                      <a:cubicBezTo>
                        <a:pt x="1414" y="3013"/>
                        <a:pt x="1414" y="3016"/>
                        <a:pt x="1412" y="3016"/>
                      </a:cubicBezTo>
                      <a:cubicBezTo>
                        <a:pt x="1409" y="3016"/>
                        <a:pt x="1395" y="3006"/>
                        <a:pt x="1383" y="2996"/>
                      </a:cubicBezTo>
                      <a:cubicBezTo>
                        <a:pt x="1375" y="2985"/>
                        <a:pt x="1370" y="2981"/>
                        <a:pt x="1367" y="2981"/>
                      </a:cubicBezTo>
                      <a:cubicBezTo>
                        <a:pt x="1363" y="2981"/>
                        <a:pt x="1359" y="2985"/>
                        <a:pt x="1355" y="2990"/>
                      </a:cubicBezTo>
                      <a:cubicBezTo>
                        <a:pt x="1370" y="3012"/>
                        <a:pt x="1352" y="3034"/>
                        <a:pt x="1339" y="3049"/>
                      </a:cubicBezTo>
                      <a:cubicBezTo>
                        <a:pt x="1317" y="3078"/>
                        <a:pt x="1333" y="3096"/>
                        <a:pt x="1364" y="3140"/>
                      </a:cubicBezTo>
                      <a:lnTo>
                        <a:pt x="1399" y="3175"/>
                      </a:lnTo>
                      <a:lnTo>
                        <a:pt x="1358" y="3143"/>
                      </a:lnTo>
                      <a:cubicBezTo>
                        <a:pt x="1339" y="3128"/>
                        <a:pt x="1295" y="3103"/>
                        <a:pt x="1295" y="3103"/>
                      </a:cubicBezTo>
                      <a:lnTo>
                        <a:pt x="1295" y="3103"/>
                      </a:lnTo>
                      <a:cubicBezTo>
                        <a:pt x="1289" y="3109"/>
                        <a:pt x="1311" y="3125"/>
                        <a:pt x="1330" y="3140"/>
                      </a:cubicBezTo>
                      <a:cubicBezTo>
                        <a:pt x="1344" y="3152"/>
                        <a:pt x="1346" y="3158"/>
                        <a:pt x="1334" y="3158"/>
                      </a:cubicBezTo>
                      <a:cubicBezTo>
                        <a:pt x="1330" y="3158"/>
                        <a:pt x="1324" y="3158"/>
                        <a:pt x="1317" y="3156"/>
                      </a:cubicBezTo>
                      <a:cubicBezTo>
                        <a:pt x="1310" y="3154"/>
                        <a:pt x="1305" y="3154"/>
                        <a:pt x="1301" y="3154"/>
                      </a:cubicBezTo>
                      <a:cubicBezTo>
                        <a:pt x="1287" y="3154"/>
                        <a:pt x="1287" y="3161"/>
                        <a:pt x="1298" y="3178"/>
                      </a:cubicBezTo>
                      <a:cubicBezTo>
                        <a:pt x="1297" y="3181"/>
                        <a:pt x="1294" y="3184"/>
                        <a:pt x="1288" y="3184"/>
                      </a:cubicBezTo>
                      <a:cubicBezTo>
                        <a:pt x="1284" y="3184"/>
                        <a:pt x="1277" y="3182"/>
                        <a:pt x="1267" y="3178"/>
                      </a:cubicBezTo>
                      <a:lnTo>
                        <a:pt x="1267" y="3178"/>
                      </a:lnTo>
                      <a:cubicBezTo>
                        <a:pt x="1261" y="3184"/>
                        <a:pt x="1261" y="3184"/>
                        <a:pt x="1280" y="3200"/>
                      </a:cubicBezTo>
                      <a:cubicBezTo>
                        <a:pt x="1293" y="3210"/>
                        <a:pt x="1296" y="3215"/>
                        <a:pt x="1291" y="3215"/>
                      </a:cubicBezTo>
                      <a:cubicBezTo>
                        <a:pt x="1288" y="3215"/>
                        <a:pt x="1282" y="3213"/>
                        <a:pt x="1273" y="3209"/>
                      </a:cubicBezTo>
                      <a:cubicBezTo>
                        <a:pt x="1257" y="3200"/>
                        <a:pt x="1244" y="3196"/>
                        <a:pt x="1236" y="3196"/>
                      </a:cubicBezTo>
                      <a:cubicBezTo>
                        <a:pt x="1223" y="3196"/>
                        <a:pt x="1222" y="3206"/>
                        <a:pt x="1236" y="3215"/>
                      </a:cubicBezTo>
                      <a:cubicBezTo>
                        <a:pt x="1255" y="3231"/>
                        <a:pt x="1251" y="3237"/>
                        <a:pt x="1245" y="3241"/>
                      </a:cubicBezTo>
                      <a:cubicBezTo>
                        <a:pt x="1242" y="3247"/>
                        <a:pt x="1236" y="3253"/>
                        <a:pt x="1251" y="3275"/>
                      </a:cubicBezTo>
                      <a:lnTo>
                        <a:pt x="1242" y="3284"/>
                      </a:lnTo>
                      <a:cubicBezTo>
                        <a:pt x="1242" y="3285"/>
                        <a:pt x="1241" y="3286"/>
                        <a:pt x="1240" y="3286"/>
                      </a:cubicBezTo>
                      <a:cubicBezTo>
                        <a:pt x="1235" y="3286"/>
                        <a:pt x="1224" y="3268"/>
                        <a:pt x="1226" y="3262"/>
                      </a:cubicBezTo>
                      <a:lnTo>
                        <a:pt x="1204" y="3253"/>
                      </a:lnTo>
                      <a:cubicBezTo>
                        <a:pt x="1195" y="3266"/>
                        <a:pt x="1189" y="3269"/>
                        <a:pt x="1204" y="3291"/>
                      </a:cubicBezTo>
                      <a:cubicBezTo>
                        <a:pt x="1224" y="3310"/>
                        <a:pt x="1233" y="3320"/>
                        <a:pt x="1232" y="3320"/>
                      </a:cubicBezTo>
                      <a:cubicBezTo>
                        <a:pt x="1231" y="3320"/>
                        <a:pt x="1221" y="3312"/>
                        <a:pt x="1201" y="3297"/>
                      </a:cubicBezTo>
                      <a:cubicBezTo>
                        <a:pt x="1190" y="3287"/>
                        <a:pt x="1176" y="3279"/>
                        <a:pt x="1170" y="3279"/>
                      </a:cubicBezTo>
                      <a:cubicBezTo>
                        <a:pt x="1167" y="3279"/>
                        <a:pt x="1167" y="3282"/>
                        <a:pt x="1173" y="3291"/>
                      </a:cubicBezTo>
                      <a:cubicBezTo>
                        <a:pt x="1190" y="3310"/>
                        <a:pt x="1193" y="3316"/>
                        <a:pt x="1188" y="3316"/>
                      </a:cubicBezTo>
                      <a:cubicBezTo>
                        <a:pt x="1184" y="3316"/>
                        <a:pt x="1173" y="3310"/>
                        <a:pt x="1164" y="3303"/>
                      </a:cubicBezTo>
                      <a:cubicBezTo>
                        <a:pt x="1148" y="3286"/>
                        <a:pt x="1139" y="3277"/>
                        <a:pt x="1137" y="3277"/>
                      </a:cubicBezTo>
                      <a:lnTo>
                        <a:pt x="1137" y="3277"/>
                      </a:lnTo>
                      <a:cubicBezTo>
                        <a:pt x="1134" y="3277"/>
                        <a:pt x="1139" y="3290"/>
                        <a:pt x="1151" y="3319"/>
                      </a:cubicBezTo>
                      <a:cubicBezTo>
                        <a:pt x="1142" y="3328"/>
                        <a:pt x="1142" y="3366"/>
                        <a:pt x="1129" y="3382"/>
                      </a:cubicBezTo>
                      <a:cubicBezTo>
                        <a:pt x="1118" y="3398"/>
                        <a:pt x="1109" y="3407"/>
                        <a:pt x="1096" y="3407"/>
                      </a:cubicBezTo>
                      <a:cubicBezTo>
                        <a:pt x="1091" y="3407"/>
                        <a:pt x="1086" y="3406"/>
                        <a:pt x="1079" y="3404"/>
                      </a:cubicBezTo>
                      <a:cubicBezTo>
                        <a:pt x="1077" y="3402"/>
                        <a:pt x="1075" y="3400"/>
                        <a:pt x="1073" y="3399"/>
                      </a:cubicBezTo>
                      <a:lnTo>
                        <a:pt x="1073" y="3399"/>
                      </a:lnTo>
                      <a:cubicBezTo>
                        <a:pt x="1097" y="3421"/>
                        <a:pt x="1093" y="3427"/>
                        <a:pt x="1082" y="3441"/>
                      </a:cubicBezTo>
                      <a:cubicBezTo>
                        <a:pt x="1048" y="3441"/>
                        <a:pt x="1060" y="3466"/>
                        <a:pt x="1073" y="3488"/>
                      </a:cubicBezTo>
                      <a:lnTo>
                        <a:pt x="1082" y="3479"/>
                      </a:lnTo>
                      <a:cubicBezTo>
                        <a:pt x="1115" y="3504"/>
                        <a:pt x="1119" y="3511"/>
                        <a:pt x="1103" y="3511"/>
                      </a:cubicBezTo>
                      <a:cubicBezTo>
                        <a:pt x="1099" y="3511"/>
                        <a:pt x="1094" y="3511"/>
                        <a:pt x="1088" y="3510"/>
                      </a:cubicBezTo>
                      <a:cubicBezTo>
                        <a:pt x="1088" y="3511"/>
                        <a:pt x="1087" y="3511"/>
                        <a:pt x="1086" y="3511"/>
                      </a:cubicBezTo>
                      <a:cubicBezTo>
                        <a:pt x="1079" y="3511"/>
                        <a:pt x="1063" y="3498"/>
                        <a:pt x="1045" y="3485"/>
                      </a:cubicBezTo>
                      <a:cubicBezTo>
                        <a:pt x="1029" y="3472"/>
                        <a:pt x="1009" y="3461"/>
                        <a:pt x="1001" y="3461"/>
                      </a:cubicBezTo>
                      <a:cubicBezTo>
                        <a:pt x="999" y="3461"/>
                        <a:pt x="998" y="3462"/>
                        <a:pt x="998" y="3463"/>
                      </a:cubicBezTo>
                      <a:cubicBezTo>
                        <a:pt x="991" y="3469"/>
                        <a:pt x="988" y="3476"/>
                        <a:pt x="1013" y="3485"/>
                      </a:cubicBezTo>
                      <a:cubicBezTo>
                        <a:pt x="1032" y="3501"/>
                        <a:pt x="1032" y="3501"/>
                        <a:pt x="1029" y="3504"/>
                      </a:cubicBezTo>
                      <a:cubicBezTo>
                        <a:pt x="1023" y="3510"/>
                        <a:pt x="1019" y="3516"/>
                        <a:pt x="1035" y="3538"/>
                      </a:cubicBezTo>
                      <a:cubicBezTo>
                        <a:pt x="1054" y="3554"/>
                        <a:pt x="1051" y="3557"/>
                        <a:pt x="1045" y="3563"/>
                      </a:cubicBezTo>
                      <a:cubicBezTo>
                        <a:pt x="1036" y="3560"/>
                        <a:pt x="1030" y="3559"/>
                        <a:pt x="1025" y="3559"/>
                      </a:cubicBezTo>
                      <a:cubicBezTo>
                        <a:pt x="1016" y="3559"/>
                        <a:pt x="1013" y="3563"/>
                        <a:pt x="1013" y="3563"/>
                      </a:cubicBezTo>
                      <a:cubicBezTo>
                        <a:pt x="1019" y="3568"/>
                        <a:pt x="1021" y="3570"/>
                        <a:pt x="1021" y="3570"/>
                      </a:cubicBezTo>
                      <a:cubicBezTo>
                        <a:pt x="1021" y="3570"/>
                        <a:pt x="1007" y="3559"/>
                        <a:pt x="991" y="3548"/>
                      </a:cubicBezTo>
                      <a:cubicBezTo>
                        <a:pt x="979" y="3538"/>
                        <a:pt x="963" y="3529"/>
                        <a:pt x="947" y="3523"/>
                      </a:cubicBezTo>
                      <a:lnTo>
                        <a:pt x="947" y="3523"/>
                      </a:lnTo>
                      <a:cubicBezTo>
                        <a:pt x="944" y="3529"/>
                        <a:pt x="963" y="3545"/>
                        <a:pt x="963" y="3545"/>
                      </a:cubicBezTo>
                      <a:cubicBezTo>
                        <a:pt x="982" y="3560"/>
                        <a:pt x="875" y="3689"/>
                        <a:pt x="863" y="3704"/>
                      </a:cubicBezTo>
                      <a:cubicBezTo>
                        <a:pt x="858" y="3703"/>
                        <a:pt x="854" y="3703"/>
                        <a:pt x="851" y="3703"/>
                      </a:cubicBezTo>
                      <a:cubicBezTo>
                        <a:pt x="831" y="3703"/>
                        <a:pt x="825" y="3716"/>
                        <a:pt x="844" y="3726"/>
                      </a:cubicBezTo>
                      <a:cubicBezTo>
                        <a:pt x="866" y="3742"/>
                        <a:pt x="844" y="3767"/>
                        <a:pt x="816" y="3802"/>
                      </a:cubicBezTo>
                      <a:cubicBezTo>
                        <a:pt x="784" y="3839"/>
                        <a:pt x="762" y="3864"/>
                        <a:pt x="784" y="3880"/>
                      </a:cubicBezTo>
                      <a:lnTo>
                        <a:pt x="769" y="3896"/>
                      </a:lnTo>
                      <a:cubicBezTo>
                        <a:pt x="759" y="3908"/>
                        <a:pt x="772" y="3933"/>
                        <a:pt x="766" y="3939"/>
                      </a:cubicBezTo>
                      <a:cubicBezTo>
                        <a:pt x="775" y="3950"/>
                        <a:pt x="777" y="3957"/>
                        <a:pt x="775" y="3957"/>
                      </a:cubicBezTo>
                      <a:cubicBezTo>
                        <a:pt x="773" y="3957"/>
                        <a:pt x="769" y="3954"/>
                        <a:pt x="762" y="3946"/>
                      </a:cubicBezTo>
                      <a:cubicBezTo>
                        <a:pt x="745" y="3931"/>
                        <a:pt x="726" y="3917"/>
                        <a:pt x="720" y="3917"/>
                      </a:cubicBezTo>
                      <a:cubicBezTo>
                        <a:pt x="719" y="3917"/>
                        <a:pt x="719" y="3917"/>
                        <a:pt x="719" y="3917"/>
                      </a:cubicBezTo>
                      <a:cubicBezTo>
                        <a:pt x="709" y="3930"/>
                        <a:pt x="728" y="3946"/>
                        <a:pt x="750" y="3961"/>
                      </a:cubicBezTo>
                      <a:cubicBezTo>
                        <a:pt x="769" y="3977"/>
                        <a:pt x="766" y="3980"/>
                        <a:pt x="766" y="3980"/>
                      </a:cubicBezTo>
                      <a:cubicBezTo>
                        <a:pt x="763" y="3983"/>
                        <a:pt x="762" y="3984"/>
                        <a:pt x="760" y="3984"/>
                      </a:cubicBezTo>
                      <a:cubicBezTo>
                        <a:pt x="757" y="3984"/>
                        <a:pt x="752" y="3980"/>
                        <a:pt x="741" y="3971"/>
                      </a:cubicBezTo>
                      <a:lnTo>
                        <a:pt x="700" y="3939"/>
                      </a:lnTo>
                      <a:lnTo>
                        <a:pt x="697" y="3946"/>
                      </a:lnTo>
                      <a:cubicBezTo>
                        <a:pt x="715" y="3961"/>
                        <a:pt x="712" y="3964"/>
                        <a:pt x="712" y="3964"/>
                      </a:cubicBezTo>
                      <a:cubicBezTo>
                        <a:pt x="710" y="3966"/>
                        <a:pt x="709" y="3968"/>
                        <a:pt x="707" y="3968"/>
                      </a:cubicBezTo>
                      <a:cubicBezTo>
                        <a:pt x="702" y="3968"/>
                        <a:pt x="694" y="3961"/>
                        <a:pt x="668" y="3939"/>
                      </a:cubicBezTo>
                      <a:cubicBezTo>
                        <a:pt x="651" y="3926"/>
                        <a:pt x="640" y="3919"/>
                        <a:pt x="637" y="3919"/>
                      </a:cubicBezTo>
                      <a:cubicBezTo>
                        <a:pt x="632" y="3919"/>
                        <a:pt x="640" y="3931"/>
                        <a:pt x="659" y="3952"/>
                      </a:cubicBezTo>
                      <a:lnTo>
                        <a:pt x="668" y="3977"/>
                      </a:lnTo>
                      <a:cubicBezTo>
                        <a:pt x="659" y="3971"/>
                        <a:pt x="653" y="3969"/>
                        <a:pt x="649" y="3969"/>
                      </a:cubicBezTo>
                      <a:cubicBezTo>
                        <a:pt x="638" y="3969"/>
                        <a:pt x="659" y="3998"/>
                        <a:pt x="672" y="4015"/>
                      </a:cubicBezTo>
                      <a:cubicBezTo>
                        <a:pt x="653" y="4004"/>
                        <a:pt x="642" y="3998"/>
                        <a:pt x="638" y="3998"/>
                      </a:cubicBezTo>
                      <a:cubicBezTo>
                        <a:pt x="632" y="3998"/>
                        <a:pt x="639" y="4009"/>
                        <a:pt x="659" y="4030"/>
                      </a:cubicBezTo>
                      <a:cubicBezTo>
                        <a:pt x="672" y="4041"/>
                        <a:pt x="675" y="4047"/>
                        <a:pt x="667" y="4047"/>
                      </a:cubicBezTo>
                      <a:cubicBezTo>
                        <a:pt x="663" y="4047"/>
                        <a:pt x="658" y="4046"/>
                        <a:pt x="650" y="4043"/>
                      </a:cubicBezTo>
                      <a:cubicBezTo>
                        <a:pt x="640" y="4038"/>
                        <a:pt x="633" y="4036"/>
                        <a:pt x="628" y="4036"/>
                      </a:cubicBezTo>
                      <a:cubicBezTo>
                        <a:pt x="621" y="4036"/>
                        <a:pt x="618" y="4040"/>
                        <a:pt x="612" y="4046"/>
                      </a:cubicBezTo>
                      <a:cubicBezTo>
                        <a:pt x="628" y="4068"/>
                        <a:pt x="596" y="4105"/>
                        <a:pt x="562" y="4149"/>
                      </a:cubicBezTo>
                      <a:cubicBezTo>
                        <a:pt x="521" y="4196"/>
                        <a:pt x="493" y="4231"/>
                        <a:pt x="515" y="4243"/>
                      </a:cubicBezTo>
                      <a:cubicBezTo>
                        <a:pt x="512" y="4246"/>
                        <a:pt x="511" y="4248"/>
                        <a:pt x="507" y="4248"/>
                      </a:cubicBezTo>
                      <a:cubicBezTo>
                        <a:pt x="504" y="4248"/>
                        <a:pt x="497" y="4245"/>
                        <a:pt x="484" y="4240"/>
                      </a:cubicBezTo>
                      <a:cubicBezTo>
                        <a:pt x="477" y="4235"/>
                        <a:pt x="473" y="4232"/>
                        <a:pt x="471" y="4232"/>
                      </a:cubicBezTo>
                      <a:cubicBezTo>
                        <a:pt x="467" y="4232"/>
                        <a:pt x="473" y="4243"/>
                        <a:pt x="496" y="4265"/>
                      </a:cubicBezTo>
                      <a:cubicBezTo>
                        <a:pt x="505" y="4278"/>
                        <a:pt x="516" y="4289"/>
                        <a:pt x="514" y="4289"/>
                      </a:cubicBezTo>
                      <a:cubicBezTo>
                        <a:pt x="513" y="4289"/>
                        <a:pt x="506" y="4284"/>
                        <a:pt x="490" y="4272"/>
                      </a:cubicBezTo>
                      <a:cubicBezTo>
                        <a:pt x="484" y="4267"/>
                        <a:pt x="479" y="4264"/>
                        <a:pt x="474" y="4264"/>
                      </a:cubicBezTo>
                      <a:cubicBezTo>
                        <a:pt x="464" y="4264"/>
                        <a:pt x="457" y="4274"/>
                        <a:pt x="446" y="4287"/>
                      </a:cubicBezTo>
                      <a:cubicBezTo>
                        <a:pt x="430" y="4306"/>
                        <a:pt x="415" y="4325"/>
                        <a:pt x="433" y="4341"/>
                      </a:cubicBezTo>
                      <a:cubicBezTo>
                        <a:pt x="440" y="4356"/>
                        <a:pt x="443" y="4363"/>
                        <a:pt x="442" y="4363"/>
                      </a:cubicBezTo>
                      <a:cubicBezTo>
                        <a:pt x="442" y="4363"/>
                        <a:pt x="438" y="4357"/>
                        <a:pt x="430" y="4347"/>
                      </a:cubicBezTo>
                      <a:cubicBezTo>
                        <a:pt x="415" y="4332"/>
                        <a:pt x="400" y="4325"/>
                        <a:pt x="388" y="4325"/>
                      </a:cubicBezTo>
                      <a:cubicBezTo>
                        <a:pt x="371" y="4325"/>
                        <a:pt x="362" y="4341"/>
                        <a:pt x="377" y="4369"/>
                      </a:cubicBezTo>
                      <a:cubicBezTo>
                        <a:pt x="375" y="4372"/>
                        <a:pt x="374" y="4375"/>
                        <a:pt x="369" y="4375"/>
                      </a:cubicBezTo>
                      <a:cubicBezTo>
                        <a:pt x="365" y="4375"/>
                        <a:pt x="359" y="4373"/>
                        <a:pt x="349" y="4366"/>
                      </a:cubicBezTo>
                      <a:cubicBezTo>
                        <a:pt x="346" y="4369"/>
                        <a:pt x="339" y="4375"/>
                        <a:pt x="346" y="4406"/>
                      </a:cubicBezTo>
                      <a:lnTo>
                        <a:pt x="317" y="4444"/>
                      </a:lnTo>
                      <a:cubicBezTo>
                        <a:pt x="308" y="4456"/>
                        <a:pt x="317" y="4482"/>
                        <a:pt x="317" y="4482"/>
                      </a:cubicBezTo>
                      <a:cubicBezTo>
                        <a:pt x="316" y="4484"/>
                        <a:pt x="315" y="4486"/>
                        <a:pt x="313" y="4487"/>
                      </a:cubicBezTo>
                      <a:lnTo>
                        <a:pt x="313" y="4487"/>
                      </a:lnTo>
                      <a:cubicBezTo>
                        <a:pt x="309" y="4484"/>
                        <a:pt x="305" y="4483"/>
                        <a:pt x="301" y="4483"/>
                      </a:cubicBezTo>
                      <a:cubicBezTo>
                        <a:pt x="283" y="4483"/>
                        <a:pt x="264" y="4505"/>
                        <a:pt x="239" y="4535"/>
                      </a:cubicBezTo>
                      <a:cubicBezTo>
                        <a:pt x="212" y="4567"/>
                        <a:pt x="190" y="4597"/>
                        <a:pt x="168" y="4597"/>
                      </a:cubicBezTo>
                      <a:cubicBezTo>
                        <a:pt x="165" y="4597"/>
                        <a:pt x="161" y="4596"/>
                        <a:pt x="158" y="4594"/>
                      </a:cubicBezTo>
                      <a:lnTo>
                        <a:pt x="158" y="4594"/>
                      </a:lnTo>
                      <a:cubicBezTo>
                        <a:pt x="158" y="4594"/>
                        <a:pt x="155" y="4601"/>
                        <a:pt x="170" y="4623"/>
                      </a:cubicBezTo>
                      <a:cubicBezTo>
                        <a:pt x="195" y="4648"/>
                        <a:pt x="199" y="4658"/>
                        <a:pt x="190" y="4658"/>
                      </a:cubicBezTo>
                      <a:cubicBezTo>
                        <a:pt x="187" y="4658"/>
                        <a:pt x="182" y="4656"/>
                        <a:pt x="176" y="4654"/>
                      </a:cubicBezTo>
                      <a:cubicBezTo>
                        <a:pt x="163" y="4646"/>
                        <a:pt x="151" y="4642"/>
                        <a:pt x="143" y="4642"/>
                      </a:cubicBezTo>
                      <a:cubicBezTo>
                        <a:pt x="126" y="4642"/>
                        <a:pt x="125" y="4659"/>
                        <a:pt x="148" y="4685"/>
                      </a:cubicBezTo>
                      <a:lnTo>
                        <a:pt x="129" y="4670"/>
                      </a:lnTo>
                      <a:cubicBezTo>
                        <a:pt x="118" y="4663"/>
                        <a:pt x="111" y="4661"/>
                        <a:pt x="106" y="4661"/>
                      </a:cubicBezTo>
                      <a:cubicBezTo>
                        <a:pt x="90" y="4661"/>
                        <a:pt x="100" y="4685"/>
                        <a:pt x="126" y="4713"/>
                      </a:cubicBezTo>
                      <a:cubicBezTo>
                        <a:pt x="112" y="4706"/>
                        <a:pt x="99" y="4700"/>
                        <a:pt x="93" y="4700"/>
                      </a:cubicBezTo>
                      <a:cubicBezTo>
                        <a:pt x="88" y="4700"/>
                        <a:pt x="88" y="4704"/>
                        <a:pt x="95" y="4713"/>
                      </a:cubicBezTo>
                      <a:cubicBezTo>
                        <a:pt x="93" y="4715"/>
                        <a:pt x="92" y="4717"/>
                        <a:pt x="90" y="4717"/>
                      </a:cubicBezTo>
                      <a:cubicBezTo>
                        <a:pt x="85" y="4717"/>
                        <a:pt x="76" y="4710"/>
                        <a:pt x="48" y="4688"/>
                      </a:cubicBezTo>
                      <a:cubicBezTo>
                        <a:pt x="31" y="4674"/>
                        <a:pt x="14" y="4660"/>
                        <a:pt x="6" y="4660"/>
                      </a:cubicBezTo>
                      <a:cubicBezTo>
                        <a:pt x="5" y="4660"/>
                        <a:pt x="5" y="4660"/>
                        <a:pt x="4" y="4660"/>
                      </a:cubicBezTo>
                      <a:cubicBezTo>
                        <a:pt x="1" y="4666"/>
                        <a:pt x="20" y="4682"/>
                        <a:pt x="42" y="4698"/>
                      </a:cubicBezTo>
                      <a:cubicBezTo>
                        <a:pt x="42" y="4698"/>
                        <a:pt x="35" y="4704"/>
                        <a:pt x="32" y="4707"/>
                      </a:cubicBezTo>
                      <a:cubicBezTo>
                        <a:pt x="32" y="4707"/>
                        <a:pt x="26" y="4713"/>
                        <a:pt x="48" y="4729"/>
                      </a:cubicBezTo>
                      <a:cubicBezTo>
                        <a:pt x="67" y="4745"/>
                        <a:pt x="64" y="4751"/>
                        <a:pt x="57" y="4757"/>
                      </a:cubicBezTo>
                      <a:cubicBezTo>
                        <a:pt x="52" y="4753"/>
                        <a:pt x="50" y="4751"/>
                        <a:pt x="49" y="4751"/>
                      </a:cubicBezTo>
                      <a:lnTo>
                        <a:pt x="49" y="4751"/>
                      </a:lnTo>
                      <a:cubicBezTo>
                        <a:pt x="48" y="4751"/>
                        <a:pt x="60" y="4764"/>
                        <a:pt x="76" y="4773"/>
                      </a:cubicBezTo>
                      <a:cubicBezTo>
                        <a:pt x="98" y="4789"/>
                        <a:pt x="117" y="4804"/>
                        <a:pt x="114" y="4807"/>
                      </a:cubicBezTo>
                      <a:lnTo>
                        <a:pt x="151" y="4839"/>
                      </a:lnTo>
                      <a:cubicBezTo>
                        <a:pt x="176" y="4864"/>
                        <a:pt x="208" y="4883"/>
                        <a:pt x="242" y="4892"/>
                      </a:cubicBezTo>
                      <a:cubicBezTo>
                        <a:pt x="280" y="4886"/>
                        <a:pt x="311" y="4886"/>
                        <a:pt x="270" y="4854"/>
                      </a:cubicBezTo>
                      <a:cubicBezTo>
                        <a:pt x="270" y="4854"/>
                        <a:pt x="258" y="4833"/>
                        <a:pt x="261" y="4826"/>
                      </a:cubicBezTo>
                      <a:cubicBezTo>
                        <a:pt x="262" y="4826"/>
                        <a:pt x="262" y="4826"/>
                        <a:pt x="264" y="4826"/>
                      </a:cubicBezTo>
                      <a:cubicBezTo>
                        <a:pt x="271" y="4826"/>
                        <a:pt x="289" y="4833"/>
                        <a:pt x="289" y="4833"/>
                      </a:cubicBezTo>
                      <a:cubicBezTo>
                        <a:pt x="294" y="4836"/>
                        <a:pt x="298" y="4838"/>
                        <a:pt x="302" y="4838"/>
                      </a:cubicBezTo>
                      <a:cubicBezTo>
                        <a:pt x="317" y="4838"/>
                        <a:pt x="332" y="4820"/>
                        <a:pt x="349" y="4798"/>
                      </a:cubicBezTo>
                      <a:cubicBezTo>
                        <a:pt x="372" y="4773"/>
                        <a:pt x="384" y="4758"/>
                        <a:pt x="401" y="4758"/>
                      </a:cubicBezTo>
                      <a:cubicBezTo>
                        <a:pt x="405" y="4758"/>
                        <a:pt x="410" y="4759"/>
                        <a:pt x="415" y="4760"/>
                      </a:cubicBezTo>
                      <a:cubicBezTo>
                        <a:pt x="428" y="4766"/>
                        <a:pt x="435" y="4767"/>
                        <a:pt x="439" y="4767"/>
                      </a:cubicBezTo>
                      <a:cubicBezTo>
                        <a:pt x="442" y="4767"/>
                        <a:pt x="443" y="4767"/>
                        <a:pt x="443" y="4767"/>
                      </a:cubicBezTo>
                      <a:cubicBezTo>
                        <a:pt x="424" y="4751"/>
                        <a:pt x="449" y="4717"/>
                        <a:pt x="480" y="4679"/>
                      </a:cubicBezTo>
                      <a:cubicBezTo>
                        <a:pt x="512" y="4641"/>
                        <a:pt x="543" y="4604"/>
                        <a:pt x="524" y="4588"/>
                      </a:cubicBezTo>
                      <a:lnTo>
                        <a:pt x="531" y="4579"/>
                      </a:lnTo>
                      <a:cubicBezTo>
                        <a:pt x="539" y="4585"/>
                        <a:pt x="545" y="4587"/>
                        <a:pt x="550" y="4587"/>
                      </a:cubicBezTo>
                      <a:cubicBezTo>
                        <a:pt x="559" y="4587"/>
                        <a:pt x="564" y="4580"/>
                        <a:pt x="568" y="4572"/>
                      </a:cubicBezTo>
                      <a:cubicBezTo>
                        <a:pt x="559" y="4547"/>
                        <a:pt x="568" y="4535"/>
                        <a:pt x="568" y="4535"/>
                      </a:cubicBezTo>
                      <a:cubicBezTo>
                        <a:pt x="577" y="4542"/>
                        <a:pt x="582" y="4545"/>
                        <a:pt x="587" y="4545"/>
                      </a:cubicBezTo>
                      <a:cubicBezTo>
                        <a:pt x="591" y="4545"/>
                        <a:pt x="595" y="4541"/>
                        <a:pt x="600" y="4535"/>
                      </a:cubicBezTo>
                      <a:cubicBezTo>
                        <a:pt x="609" y="4525"/>
                        <a:pt x="615" y="4519"/>
                        <a:pt x="593" y="4503"/>
                      </a:cubicBezTo>
                      <a:cubicBezTo>
                        <a:pt x="600" y="4497"/>
                        <a:pt x="631" y="4460"/>
                        <a:pt x="662" y="4460"/>
                      </a:cubicBezTo>
                      <a:cubicBezTo>
                        <a:pt x="667" y="4461"/>
                        <a:pt x="670" y="4462"/>
                        <a:pt x="672" y="4462"/>
                      </a:cubicBezTo>
                      <a:cubicBezTo>
                        <a:pt x="682" y="4462"/>
                        <a:pt x="669" y="4446"/>
                        <a:pt x="656" y="4428"/>
                      </a:cubicBezTo>
                      <a:cubicBezTo>
                        <a:pt x="637" y="4413"/>
                        <a:pt x="621" y="4391"/>
                        <a:pt x="625" y="4388"/>
                      </a:cubicBezTo>
                      <a:lnTo>
                        <a:pt x="625" y="4388"/>
                      </a:lnTo>
                      <a:lnTo>
                        <a:pt x="665" y="4419"/>
                      </a:lnTo>
                      <a:cubicBezTo>
                        <a:pt x="675" y="4430"/>
                        <a:pt x="678" y="4434"/>
                        <a:pt x="682" y="4434"/>
                      </a:cubicBezTo>
                      <a:cubicBezTo>
                        <a:pt x="684" y="4434"/>
                        <a:pt x="687" y="4432"/>
                        <a:pt x="690" y="4428"/>
                      </a:cubicBezTo>
                      <a:lnTo>
                        <a:pt x="700" y="4416"/>
                      </a:lnTo>
                      <a:cubicBezTo>
                        <a:pt x="678" y="4400"/>
                        <a:pt x="700" y="4375"/>
                        <a:pt x="731" y="4337"/>
                      </a:cubicBezTo>
                      <a:cubicBezTo>
                        <a:pt x="772" y="4290"/>
                        <a:pt x="784" y="4272"/>
                        <a:pt x="766" y="4256"/>
                      </a:cubicBezTo>
                      <a:cubicBezTo>
                        <a:pt x="747" y="4240"/>
                        <a:pt x="750" y="4237"/>
                        <a:pt x="784" y="4237"/>
                      </a:cubicBezTo>
                      <a:cubicBezTo>
                        <a:pt x="821" y="4243"/>
                        <a:pt x="842" y="4246"/>
                        <a:pt x="852" y="4246"/>
                      </a:cubicBezTo>
                      <a:cubicBezTo>
                        <a:pt x="866" y="4246"/>
                        <a:pt x="862" y="4240"/>
                        <a:pt x="853" y="4228"/>
                      </a:cubicBezTo>
                      <a:lnTo>
                        <a:pt x="853" y="4228"/>
                      </a:lnTo>
                      <a:cubicBezTo>
                        <a:pt x="853" y="4229"/>
                        <a:pt x="852" y="4229"/>
                        <a:pt x="851" y="4229"/>
                      </a:cubicBezTo>
                      <a:cubicBezTo>
                        <a:pt x="844" y="4229"/>
                        <a:pt x="825" y="4216"/>
                        <a:pt x="809" y="4203"/>
                      </a:cubicBezTo>
                      <a:cubicBezTo>
                        <a:pt x="787" y="4185"/>
                        <a:pt x="779" y="4177"/>
                        <a:pt x="784" y="4177"/>
                      </a:cubicBezTo>
                      <a:cubicBezTo>
                        <a:pt x="787" y="4177"/>
                        <a:pt x="799" y="4182"/>
                        <a:pt x="819" y="4193"/>
                      </a:cubicBezTo>
                      <a:cubicBezTo>
                        <a:pt x="824" y="4197"/>
                        <a:pt x="830" y="4199"/>
                        <a:pt x="836" y="4199"/>
                      </a:cubicBezTo>
                      <a:cubicBezTo>
                        <a:pt x="871" y="4199"/>
                        <a:pt x="902" y="4122"/>
                        <a:pt x="869" y="4090"/>
                      </a:cubicBezTo>
                      <a:lnTo>
                        <a:pt x="869" y="4090"/>
                      </a:lnTo>
                      <a:lnTo>
                        <a:pt x="891" y="4105"/>
                      </a:lnTo>
                      <a:cubicBezTo>
                        <a:pt x="899" y="4112"/>
                        <a:pt x="904" y="4115"/>
                        <a:pt x="909" y="4115"/>
                      </a:cubicBezTo>
                      <a:cubicBezTo>
                        <a:pt x="915" y="4115"/>
                        <a:pt x="921" y="4109"/>
                        <a:pt x="932" y="4096"/>
                      </a:cubicBezTo>
                      <a:lnTo>
                        <a:pt x="944" y="4080"/>
                      </a:lnTo>
                      <a:cubicBezTo>
                        <a:pt x="916" y="4057"/>
                        <a:pt x="936" y="4040"/>
                        <a:pt x="955" y="4040"/>
                      </a:cubicBezTo>
                      <a:cubicBezTo>
                        <a:pt x="961" y="4040"/>
                        <a:pt x="968" y="4042"/>
                        <a:pt x="972" y="4046"/>
                      </a:cubicBezTo>
                      <a:cubicBezTo>
                        <a:pt x="985" y="4052"/>
                        <a:pt x="991" y="4055"/>
                        <a:pt x="995" y="4055"/>
                      </a:cubicBezTo>
                      <a:cubicBezTo>
                        <a:pt x="999" y="4055"/>
                        <a:pt x="1001" y="4052"/>
                        <a:pt x="1004" y="4046"/>
                      </a:cubicBezTo>
                      <a:cubicBezTo>
                        <a:pt x="985" y="4012"/>
                        <a:pt x="1002" y="3996"/>
                        <a:pt x="1021" y="3996"/>
                      </a:cubicBezTo>
                      <a:cubicBezTo>
                        <a:pt x="1028" y="3996"/>
                        <a:pt x="1035" y="3998"/>
                        <a:pt x="1041" y="4002"/>
                      </a:cubicBezTo>
                      <a:lnTo>
                        <a:pt x="1051" y="3993"/>
                      </a:lnTo>
                      <a:cubicBezTo>
                        <a:pt x="1035" y="3971"/>
                        <a:pt x="1045" y="3961"/>
                        <a:pt x="1048" y="3955"/>
                      </a:cubicBezTo>
                      <a:cubicBezTo>
                        <a:pt x="1060" y="3939"/>
                        <a:pt x="1066" y="3933"/>
                        <a:pt x="1041" y="3924"/>
                      </a:cubicBezTo>
                      <a:cubicBezTo>
                        <a:pt x="1023" y="3908"/>
                        <a:pt x="1001" y="3892"/>
                        <a:pt x="1007" y="3886"/>
                      </a:cubicBezTo>
                      <a:lnTo>
                        <a:pt x="1007" y="3886"/>
                      </a:lnTo>
                      <a:lnTo>
                        <a:pt x="1026" y="3902"/>
                      </a:lnTo>
                      <a:cubicBezTo>
                        <a:pt x="1031" y="3906"/>
                        <a:pt x="1036" y="3908"/>
                        <a:pt x="1041" y="3908"/>
                      </a:cubicBezTo>
                      <a:cubicBezTo>
                        <a:pt x="1053" y="3908"/>
                        <a:pt x="1065" y="3896"/>
                        <a:pt x="1076" y="3880"/>
                      </a:cubicBezTo>
                      <a:cubicBezTo>
                        <a:pt x="1092" y="3862"/>
                        <a:pt x="1101" y="3850"/>
                        <a:pt x="1115" y="3850"/>
                      </a:cubicBezTo>
                      <a:cubicBezTo>
                        <a:pt x="1120" y="3850"/>
                        <a:pt x="1126" y="3851"/>
                        <a:pt x="1132" y="3855"/>
                      </a:cubicBezTo>
                      <a:lnTo>
                        <a:pt x="1117" y="3833"/>
                      </a:lnTo>
                      <a:cubicBezTo>
                        <a:pt x="1107" y="3819"/>
                        <a:pt x="1104" y="3813"/>
                        <a:pt x="1109" y="3813"/>
                      </a:cubicBezTo>
                      <a:cubicBezTo>
                        <a:pt x="1112" y="3813"/>
                        <a:pt x="1118" y="3815"/>
                        <a:pt x="1126" y="3820"/>
                      </a:cubicBezTo>
                      <a:cubicBezTo>
                        <a:pt x="1131" y="3823"/>
                        <a:pt x="1136" y="3824"/>
                        <a:pt x="1140" y="3824"/>
                      </a:cubicBezTo>
                      <a:cubicBezTo>
                        <a:pt x="1156" y="3824"/>
                        <a:pt x="1165" y="3805"/>
                        <a:pt x="1157" y="3783"/>
                      </a:cubicBezTo>
                      <a:lnTo>
                        <a:pt x="1167" y="3773"/>
                      </a:lnTo>
                      <a:cubicBezTo>
                        <a:pt x="1181" y="3782"/>
                        <a:pt x="1193" y="3785"/>
                        <a:pt x="1200" y="3785"/>
                      </a:cubicBezTo>
                      <a:cubicBezTo>
                        <a:pt x="1214" y="3785"/>
                        <a:pt x="1212" y="3770"/>
                        <a:pt x="1189" y="3745"/>
                      </a:cubicBezTo>
                      <a:lnTo>
                        <a:pt x="1189" y="3745"/>
                      </a:lnTo>
                      <a:cubicBezTo>
                        <a:pt x="1199" y="3754"/>
                        <a:pt x="1204" y="3757"/>
                        <a:pt x="1208" y="3757"/>
                      </a:cubicBezTo>
                      <a:cubicBezTo>
                        <a:pt x="1212" y="3757"/>
                        <a:pt x="1214" y="3754"/>
                        <a:pt x="1217" y="3751"/>
                      </a:cubicBezTo>
                      <a:cubicBezTo>
                        <a:pt x="1207" y="3732"/>
                        <a:pt x="1216" y="3715"/>
                        <a:pt x="1229" y="3715"/>
                      </a:cubicBezTo>
                      <a:cubicBezTo>
                        <a:pt x="1233" y="3715"/>
                        <a:pt x="1238" y="3716"/>
                        <a:pt x="1242" y="3720"/>
                      </a:cubicBezTo>
                      <a:lnTo>
                        <a:pt x="1248" y="3714"/>
                      </a:lnTo>
                      <a:cubicBezTo>
                        <a:pt x="1233" y="3692"/>
                        <a:pt x="1236" y="3689"/>
                        <a:pt x="1242" y="3682"/>
                      </a:cubicBezTo>
                      <a:cubicBezTo>
                        <a:pt x="1245" y="3676"/>
                        <a:pt x="1251" y="3670"/>
                        <a:pt x="1236" y="3651"/>
                      </a:cubicBezTo>
                      <a:cubicBezTo>
                        <a:pt x="1220" y="3629"/>
                        <a:pt x="1223" y="3623"/>
                        <a:pt x="1223" y="3623"/>
                      </a:cubicBezTo>
                      <a:cubicBezTo>
                        <a:pt x="1224" y="3623"/>
                        <a:pt x="1224" y="3623"/>
                        <a:pt x="1225" y="3623"/>
                      </a:cubicBezTo>
                      <a:cubicBezTo>
                        <a:pt x="1231" y="3623"/>
                        <a:pt x="1243" y="3640"/>
                        <a:pt x="1258" y="3660"/>
                      </a:cubicBezTo>
                      <a:cubicBezTo>
                        <a:pt x="1262" y="3669"/>
                        <a:pt x="1266" y="3672"/>
                        <a:pt x="1268" y="3672"/>
                      </a:cubicBezTo>
                      <a:cubicBezTo>
                        <a:pt x="1274" y="3672"/>
                        <a:pt x="1275" y="3655"/>
                        <a:pt x="1258" y="3623"/>
                      </a:cubicBezTo>
                      <a:cubicBezTo>
                        <a:pt x="1243" y="3599"/>
                        <a:pt x="1236" y="3587"/>
                        <a:pt x="1237" y="3587"/>
                      </a:cubicBezTo>
                      <a:lnTo>
                        <a:pt x="1237" y="3587"/>
                      </a:lnTo>
                      <a:cubicBezTo>
                        <a:pt x="1238" y="3587"/>
                        <a:pt x="1245" y="3598"/>
                        <a:pt x="1261" y="3620"/>
                      </a:cubicBezTo>
                      <a:cubicBezTo>
                        <a:pt x="1271" y="3633"/>
                        <a:pt x="1282" y="3647"/>
                        <a:pt x="1284" y="3647"/>
                      </a:cubicBezTo>
                      <a:cubicBezTo>
                        <a:pt x="1285" y="3647"/>
                        <a:pt x="1284" y="3643"/>
                        <a:pt x="1280" y="3635"/>
                      </a:cubicBezTo>
                      <a:cubicBezTo>
                        <a:pt x="1280" y="3635"/>
                        <a:pt x="1289" y="3623"/>
                        <a:pt x="1270" y="3607"/>
                      </a:cubicBezTo>
                      <a:lnTo>
                        <a:pt x="1283" y="3592"/>
                      </a:lnTo>
                      <a:cubicBezTo>
                        <a:pt x="1291" y="3593"/>
                        <a:pt x="1297" y="3594"/>
                        <a:pt x="1302" y="3594"/>
                      </a:cubicBezTo>
                      <a:cubicBezTo>
                        <a:pt x="1314" y="3594"/>
                        <a:pt x="1318" y="3590"/>
                        <a:pt x="1320" y="3585"/>
                      </a:cubicBezTo>
                      <a:cubicBezTo>
                        <a:pt x="1311" y="3573"/>
                        <a:pt x="1308" y="3567"/>
                        <a:pt x="1311" y="3567"/>
                      </a:cubicBezTo>
                      <a:cubicBezTo>
                        <a:pt x="1313" y="3567"/>
                        <a:pt x="1319" y="3570"/>
                        <a:pt x="1330" y="3576"/>
                      </a:cubicBezTo>
                      <a:cubicBezTo>
                        <a:pt x="1336" y="3581"/>
                        <a:pt x="1341" y="3584"/>
                        <a:pt x="1343" y="3584"/>
                      </a:cubicBezTo>
                      <a:cubicBezTo>
                        <a:pt x="1347" y="3584"/>
                        <a:pt x="1341" y="3574"/>
                        <a:pt x="1314" y="3554"/>
                      </a:cubicBezTo>
                      <a:cubicBezTo>
                        <a:pt x="1304" y="3540"/>
                        <a:pt x="1303" y="3533"/>
                        <a:pt x="1310" y="3533"/>
                      </a:cubicBezTo>
                      <a:cubicBezTo>
                        <a:pt x="1313" y="3533"/>
                        <a:pt x="1319" y="3535"/>
                        <a:pt x="1327" y="3538"/>
                      </a:cubicBezTo>
                      <a:cubicBezTo>
                        <a:pt x="1348" y="3554"/>
                        <a:pt x="1359" y="3561"/>
                        <a:pt x="1363" y="3561"/>
                      </a:cubicBezTo>
                      <a:cubicBezTo>
                        <a:pt x="1366" y="3561"/>
                        <a:pt x="1362" y="3555"/>
                        <a:pt x="1352" y="3548"/>
                      </a:cubicBezTo>
                      <a:cubicBezTo>
                        <a:pt x="1336" y="3526"/>
                        <a:pt x="1342" y="3523"/>
                        <a:pt x="1342" y="3523"/>
                      </a:cubicBezTo>
                      <a:lnTo>
                        <a:pt x="1342" y="3523"/>
                      </a:lnTo>
                      <a:cubicBezTo>
                        <a:pt x="1345" y="3525"/>
                        <a:pt x="1347" y="3526"/>
                        <a:pt x="1350" y="3526"/>
                      </a:cubicBezTo>
                      <a:cubicBezTo>
                        <a:pt x="1371" y="3526"/>
                        <a:pt x="1407" y="3482"/>
                        <a:pt x="1443" y="3441"/>
                      </a:cubicBezTo>
                      <a:cubicBezTo>
                        <a:pt x="1446" y="3435"/>
                        <a:pt x="1430" y="3413"/>
                        <a:pt x="1411" y="3397"/>
                      </a:cubicBezTo>
                      <a:cubicBezTo>
                        <a:pt x="1394" y="3384"/>
                        <a:pt x="1387" y="3379"/>
                        <a:pt x="1387" y="3379"/>
                      </a:cubicBezTo>
                      <a:lnTo>
                        <a:pt x="1387" y="3379"/>
                      </a:lnTo>
                      <a:cubicBezTo>
                        <a:pt x="1388" y="3379"/>
                        <a:pt x="1400" y="3387"/>
                        <a:pt x="1414" y="3394"/>
                      </a:cubicBezTo>
                      <a:cubicBezTo>
                        <a:pt x="1442" y="3411"/>
                        <a:pt x="1459" y="3419"/>
                        <a:pt x="1465" y="3419"/>
                      </a:cubicBezTo>
                      <a:cubicBezTo>
                        <a:pt x="1473" y="3419"/>
                        <a:pt x="1460" y="3405"/>
                        <a:pt x="1424" y="3382"/>
                      </a:cubicBezTo>
                      <a:cubicBezTo>
                        <a:pt x="1401" y="3369"/>
                        <a:pt x="1390" y="3362"/>
                        <a:pt x="1391" y="3362"/>
                      </a:cubicBezTo>
                      <a:lnTo>
                        <a:pt x="1391" y="3362"/>
                      </a:lnTo>
                      <a:cubicBezTo>
                        <a:pt x="1392" y="3362"/>
                        <a:pt x="1404" y="3368"/>
                        <a:pt x="1427" y="3378"/>
                      </a:cubicBezTo>
                      <a:cubicBezTo>
                        <a:pt x="1437" y="3382"/>
                        <a:pt x="1443" y="3384"/>
                        <a:pt x="1445" y="3384"/>
                      </a:cubicBezTo>
                      <a:cubicBezTo>
                        <a:pt x="1449" y="3384"/>
                        <a:pt x="1446" y="3379"/>
                        <a:pt x="1436" y="3366"/>
                      </a:cubicBezTo>
                      <a:cubicBezTo>
                        <a:pt x="1425" y="3357"/>
                        <a:pt x="1422" y="3351"/>
                        <a:pt x="1425" y="3351"/>
                      </a:cubicBezTo>
                      <a:cubicBezTo>
                        <a:pt x="1428" y="3351"/>
                        <a:pt x="1434" y="3353"/>
                        <a:pt x="1443" y="3360"/>
                      </a:cubicBezTo>
                      <a:cubicBezTo>
                        <a:pt x="1456" y="3367"/>
                        <a:pt x="1471" y="3374"/>
                        <a:pt x="1476" y="3374"/>
                      </a:cubicBezTo>
                      <a:cubicBezTo>
                        <a:pt x="1479" y="3374"/>
                        <a:pt x="1478" y="3372"/>
                        <a:pt x="1471" y="3366"/>
                      </a:cubicBezTo>
                      <a:cubicBezTo>
                        <a:pt x="1471" y="3366"/>
                        <a:pt x="1472" y="3364"/>
                        <a:pt x="1477" y="3364"/>
                      </a:cubicBezTo>
                      <a:cubicBezTo>
                        <a:pt x="1481" y="3364"/>
                        <a:pt x="1488" y="3365"/>
                        <a:pt x="1499" y="3369"/>
                      </a:cubicBezTo>
                      <a:cubicBezTo>
                        <a:pt x="1504" y="3372"/>
                        <a:pt x="1507" y="3373"/>
                        <a:pt x="1509" y="3373"/>
                      </a:cubicBezTo>
                      <a:cubicBezTo>
                        <a:pt x="1518" y="3373"/>
                        <a:pt x="1505" y="3355"/>
                        <a:pt x="1493" y="3338"/>
                      </a:cubicBezTo>
                      <a:cubicBezTo>
                        <a:pt x="1479" y="3311"/>
                        <a:pt x="1473" y="3299"/>
                        <a:pt x="1478" y="3299"/>
                      </a:cubicBezTo>
                      <a:cubicBezTo>
                        <a:pt x="1481" y="3299"/>
                        <a:pt x="1490" y="3307"/>
                        <a:pt x="1505" y="3322"/>
                      </a:cubicBezTo>
                      <a:cubicBezTo>
                        <a:pt x="1515" y="3332"/>
                        <a:pt x="1522" y="3336"/>
                        <a:pt x="1526" y="3336"/>
                      </a:cubicBezTo>
                      <a:cubicBezTo>
                        <a:pt x="1539" y="3336"/>
                        <a:pt x="1533" y="3306"/>
                        <a:pt x="1508" y="3281"/>
                      </a:cubicBezTo>
                      <a:cubicBezTo>
                        <a:pt x="1487" y="3258"/>
                        <a:pt x="1479" y="3249"/>
                        <a:pt x="1480" y="3249"/>
                      </a:cubicBezTo>
                      <a:lnTo>
                        <a:pt x="1480" y="3249"/>
                      </a:lnTo>
                      <a:cubicBezTo>
                        <a:pt x="1481" y="3249"/>
                        <a:pt x="1485" y="3253"/>
                        <a:pt x="1493" y="3259"/>
                      </a:cubicBezTo>
                      <a:cubicBezTo>
                        <a:pt x="1503" y="3268"/>
                        <a:pt x="1510" y="3270"/>
                        <a:pt x="1513" y="3270"/>
                      </a:cubicBezTo>
                      <a:cubicBezTo>
                        <a:pt x="1517" y="3270"/>
                        <a:pt x="1518" y="3269"/>
                        <a:pt x="1518" y="3269"/>
                      </a:cubicBezTo>
                      <a:cubicBezTo>
                        <a:pt x="1519" y="3267"/>
                        <a:pt x="1522" y="3265"/>
                        <a:pt x="1526" y="3265"/>
                      </a:cubicBezTo>
                      <a:cubicBezTo>
                        <a:pt x="1530" y="3265"/>
                        <a:pt x="1537" y="3267"/>
                        <a:pt x="1546" y="3275"/>
                      </a:cubicBezTo>
                      <a:cubicBezTo>
                        <a:pt x="1546" y="3275"/>
                        <a:pt x="1549" y="3269"/>
                        <a:pt x="1540" y="3244"/>
                      </a:cubicBezTo>
                      <a:cubicBezTo>
                        <a:pt x="1522" y="3219"/>
                        <a:pt x="1525" y="3208"/>
                        <a:pt x="1540" y="3208"/>
                      </a:cubicBezTo>
                      <a:cubicBezTo>
                        <a:pt x="1551" y="3208"/>
                        <a:pt x="1568" y="3214"/>
                        <a:pt x="1587" y="3225"/>
                      </a:cubicBezTo>
                      <a:lnTo>
                        <a:pt x="1574" y="3200"/>
                      </a:lnTo>
                      <a:cubicBezTo>
                        <a:pt x="1552" y="3175"/>
                        <a:pt x="1537" y="3159"/>
                        <a:pt x="1541" y="3159"/>
                      </a:cubicBezTo>
                      <a:lnTo>
                        <a:pt x="1541" y="3159"/>
                      </a:lnTo>
                      <a:cubicBezTo>
                        <a:pt x="1543" y="3159"/>
                        <a:pt x="1550" y="3164"/>
                        <a:pt x="1565" y="3175"/>
                      </a:cubicBezTo>
                      <a:cubicBezTo>
                        <a:pt x="1571" y="3180"/>
                        <a:pt x="1577" y="3184"/>
                        <a:pt x="1581" y="3188"/>
                      </a:cubicBezTo>
                      <a:lnTo>
                        <a:pt x="1581" y="3188"/>
                      </a:lnTo>
                      <a:cubicBezTo>
                        <a:pt x="1564" y="3168"/>
                        <a:pt x="1568" y="3158"/>
                        <a:pt x="1581" y="3158"/>
                      </a:cubicBezTo>
                      <a:cubicBezTo>
                        <a:pt x="1592" y="3158"/>
                        <a:pt x="1608" y="3164"/>
                        <a:pt x="1624" y="3178"/>
                      </a:cubicBezTo>
                      <a:cubicBezTo>
                        <a:pt x="1638" y="3187"/>
                        <a:pt x="1643" y="3191"/>
                        <a:pt x="1646" y="3191"/>
                      </a:cubicBezTo>
                      <a:cubicBezTo>
                        <a:pt x="1647" y="3191"/>
                        <a:pt x="1648" y="3190"/>
                        <a:pt x="1649" y="3187"/>
                      </a:cubicBezTo>
                      <a:lnTo>
                        <a:pt x="1631" y="3172"/>
                      </a:lnTo>
                      <a:cubicBezTo>
                        <a:pt x="1612" y="3156"/>
                        <a:pt x="1590" y="3140"/>
                        <a:pt x="1596" y="3137"/>
                      </a:cubicBezTo>
                      <a:cubicBezTo>
                        <a:pt x="1598" y="3134"/>
                        <a:pt x="1600" y="3130"/>
                        <a:pt x="1605" y="3130"/>
                      </a:cubicBezTo>
                      <a:cubicBezTo>
                        <a:pt x="1610" y="3130"/>
                        <a:pt x="1616" y="3133"/>
                        <a:pt x="1624" y="3140"/>
                      </a:cubicBezTo>
                      <a:cubicBezTo>
                        <a:pt x="1641" y="3146"/>
                        <a:pt x="1656" y="3154"/>
                        <a:pt x="1659" y="3154"/>
                      </a:cubicBezTo>
                      <a:cubicBezTo>
                        <a:pt x="1661" y="3154"/>
                        <a:pt x="1659" y="3152"/>
                        <a:pt x="1652" y="3147"/>
                      </a:cubicBezTo>
                      <a:cubicBezTo>
                        <a:pt x="1652" y="3147"/>
                        <a:pt x="1654" y="3145"/>
                        <a:pt x="1659" y="3145"/>
                      </a:cubicBezTo>
                      <a:cubicBezTo>
                        <a:pt x="1663" y="3145"/>
                        <a:pt x="1670" y="3146"/>
                        <a:pt x="1681" y="3150"/>
                      </a:cubicBezTo>
                      <a:lnTo>
                        <a:pt x="1700" y="3128"/>
                      </a:lnTo>
                      <a:cubicBezTo>
                        <a:pt x="1689" y="3115"/>
                        <a:pt x="1690" y="3105"/>
                        <a:pt x="1697" y="3105"/>
                      </a:cubicBezTo>
                      <a:cubicBezTo>
                        <a:pt x="1701" y="3105"/>
                        <a:pt x="1706" y="3107"/>
                        <a:pt x="1712" y="3112"/>
                      </a:cubicBezTo>
                      <a:cubicBezTo>
                        <a:pt x="1712" y="3112"/>
                        <a:pt x="1721" y="3103"/>
                        <a:pt x="1706" y="3081"/>
                      </a:cubicBezTo>
                      <a:cubicBezTo>
                        <a:pt x="1711" y="3075"/>
                        <a:pt x="1714" y="3071"/>
                        <a:pt x="1720" y="3071"/>
                      </a:cubicBezTo>
                      <a:cubicBezTo>
                        <a:pt x="1725" y="3071"/>
                        <a:pt x="1731" y="3074"/>
                        <a:pt x="1740" y="3081"/>
                      </a:cubicBezTo>
                      <a:cubicBezTo>
                        <a:pt x="1749" y="3088"/>
                        <a:pt x="1754" y="3092"/>
                        <a:pt x="1755" y="3092"/>
                      </a:cubicBezTo>
                      <a:cubicBezTo>
                        <a:pt x="1756" y="3092"/>
                        <a:pt x="1752" y="3086"/>
                        <a:pt x="1743" y="3074"/>
                      </a:cubicBezTo>
                      <a:cubicBezTo>
                        <a:pt x="1725" y="3059"/>
                        <a:pt x="1728" y="3053"/>
                        <a:pt x="1734" y="3049"/>
                      </a:cubicBezTo>
                      <a:cubicBezTo>
                        <a:pt x="1737" y="3043"/>
                        <a:pt x="1740" y="3037"/>
                        <a:pt x="1740" y="3037"/>
                      </a:cubicBezTo>
                      <a:cubicBezTo>
                        <a:pt x="1721" y="3021"/>
                        <a:pt x="1721" y="3021"/>
                        <a:pt x="1725" y="3018"/>
                      </a:cubicBezTo>
                      <a:cubicBezTo>
                        <a:pt x="1731" y="3012"/>
                        <a:pt x="1762" y="3012"/>
                        <a:pt x="1768" y="3006"/>
                      </a:cubicBezTo>
                      <a:cubicBezTo>
                        <a:pt x="1781" y="2990"/>
                        <a:pt x="1781" y="2990"/>
                        <a:pt x="1756" y="2980"/>
                      </a:cubicBezTo>
                      <a:cubicBezTo>
                        <a:pt x="1756" y="2981"/>
                        <a:pt x="1755" y="2981"/>
                        <a:pt x="1755" y="2981"/>
                      </a:cubicBezTo>
                      <a:cubicBezTo>
                        <a:pt x="1751" y="2981"/>
                        <a:pt x="1741" y="2973"/>
                        <a:pt x="1752" y="2973"/>
                      </a:cubicBezTo>
                      <a:cubicBezTo>
                        <a:pt x="1754" y="2973"/>
                        <a:pt x="1757" y="2973"/>
                        <a:pt x="1762" y="2974"/>
                      </a:cubicBezTo>
                      <a:cubicBezTo>
                        <a:pt x="1765" y="2968"/>
                        <a:pt x="1800" y="2968"/>
                        <a:pt x="1812" y="2952"/>
                      </a:cubicBezTo>
                      <a:cubicBezTo>
                        <a:pt x="1831" y="2930"/>
                        <a:pt x="1831" y="2930"/>
                        <a:pt x="1809" y="2915"/>
                      </a:cubicBezTo>
                      <a:cubicBezTo>
                        <a:pt x="1785" y="2901"/>
                        <a:pt x="1776" y="2892"/>
                        <a:pt x="1780" y="2892"/>
                      </a:cubicBezTo>
                      <a:cubicBezTo>
                        <a:pt x="1784" y="2892"/>
                        <a:pt x="1796" y="2897"/>
                        <a:pt x="1815" y="2908"/>
                      </a:cubicBezTo>
                      <a:cubicBezTo>
                        <a:pt x="1837" y="2918"/>
                        <a:pt x="1850" y="2923"/>
                        <a:pt x="1856" y="2923"/>
                      </a:cubicBezTo>
                      <a:cubicBezTo>
                        <a:pt x="1862" y="2923"/>
                        <a:pt x="1859" y="2917"/>
                        <a:pt x="1847" y="2908"/>
                      </a:cubicBezTo>
                      <a:cubicBezTo>
                        <a:pt x="1831" y="2890"/>
                        <a:pt x="1831" y="2890"/>
                        <a:pt x="1837" y="2883"/>
                      </a:cubicBezTo>
                      <a:lnTo>
                        <a:pt x="1837" y="2883"/>
                      </a:lnTo>
                      <a:cubicBezTo>
                        <a:pt x="1844" y="2889"/>
                        <a:pt x="1849" y="2892"/>
                        <a:pt x="1853" y="2892"/>
                      </a:cubicBezTo>
                      <a:cubicBezTo>
                        <a:pt x="1858" y="2892"/>
                        <a:pt x="1858" y="2884"/>
                        <a:pt x="1850" y="2868"/>
                      </a:cubicBezTo>
                      <a:cubicBezTo>
                        <a:pt x="1852" y="2865"/>
                        <a:pt x="1854" y="2864"/>
                        <a:pt x="1856" y="2864"/>
                      </a:cubicBezTo>
                      <a:cubicBezTo>
                        <a:pt x="1859" y="2864"/>
                        <a:pt x="1863" y="2867"/>
                        <a:pt x="1875" y="2877"/>
                      </a:cubicBezTo>
                      <a:cubicBezTo>
                        <a:pt x="1875" y="2877"/>
                        <a:pt x="1878" y="2871"/>
                        <a:pt x="1884" y="2865"/>
                      </a:cubicBezTo>
                      <a:cubicBezTo>
                        <a:pt x="1859" y="2831"/>
                        <a:pt x="1885" y="2815"/>
                        <a:pt x="1909" y="2815"/>
                      </a:cubicBezTo>
                      <a:cubicBezTo>
                        <a:pt x="1915" y="2815"/>
                        <a:pt x="1920" y="2816"/>
                        <a:pt x="1925" y="2817"/>
                      </a:cubicBezTo>
                      <a:cubicBezTo>
                        <a:pt x="1925" y="2817"/>
                        <a:pt x="1928" y="2811"/>
                        <a:pt x="1913" y="2792"/>
                      </a:cubicBezTo>
                      <a:cubicBezTo>
                        <a:pt x="1893" y="2771"/>
                        <a:pt x="1886" y="2760"/>
                        <a:pt x="1890" y="2760"/>
                      </a:cubicBezTo>
                      <a:cubicBezTo>
                        <a:pt x="1894" y="2760"/>
                        <a:pt x="1904" y="2766"/>
                        <a:pt x="1922" y="2780"/>
                      </a:cubicBezTo>
                      <a:cubicBezTo>
                        <a:pt x="1941" y="2795"/>
                        <a:pt x="1952" y="2803"/>
                        <a:pt x="1953" y="2803"/>
                      </a:cubicBezTo>
                      <a:cubicBezTo>
                        <a:pt x="1954" y="2803"/>
                        <a:pt x="1945" y="2793"/>
                        <a:pt x="1925" y="2774"/>
                      </a:cubicBezTo>
                      <a:cubicBezTo>
                        <a:pt x="1915" y="2762"/>
                        <a:pt x="1920" y="2746"/>
                        <a:pt x="1936" y="2746"/>
                      </a:cubicBezTo>
                      <a:cubicBezTo>
                        <a:pt x="1944" y="2746"/>
                        <a:pt x="1955" y="2751"/>
                        <a:pt x="1969" y="2764"/>
                      </a:cubicBezTo>
                      <a:lnTo>
                        <a:pt x="2007" y="2796"/>
                      </a:lnTo>
                      <a:cubicBezTo>
                        <a:pt x="1991" y="2774"/>
                        <a:pt x="1997" y="2767"/>
                        <a:pt x="1997" y="2767"/>
                      </a:cubicBezTo>
                      <a:cubicBezTo>
                        <a:pt x="1978" y="2752"/>
                        <a:pt x="1982" y="2749"/>
                        <a:pt x="1994" y="2733"/>
                      </a:cubicBezTo>
                      <a:cubicBezTo>
                        <a:pt x="2003" y="2720"/>
                        <a:pt x="2000" y="2683"/>
                        <a:pt x="2010" y="2673"/>
                      </a:cubicBezTo>
                      <a:cubicBezTo>
                        <a:pt x="2017" y="2662"/>
                        <a:pt x="2028" y="2654"/>
                        <a:pt x="2041" y="2654"/>
                      </a:cubicBezTo>
                      <a:cubicBezTo>
                        <a:pt x="2046" y="2654"/>
                        <a:pt x="2052" y="2655"/>
                        <a:pt x="2057" y="2658"/>
                      </a:cubicBezTo>
                      <a:cubicBezTo>
                        <a:pt x="2060" y="2651"/>
                        <a:pt x="2066" y="2645"/>
                        <a:pt x="2054" y="2620"/>
                      </a:cubicBezTo>
                      <a:cubicBezTo>
                        <a:pt x="2043" y="2606"/>
                        <a:pt x="2044" y="2597"/>
                        <a:pt x="2052" y="2597"/>
                      </a:cubicBezTo>
                      <a:cubicBezTo>
                        <a:pt x="2056" y="2597"/>
                        <a:pt x="2062" y="2599"/>
                        <a:pt x="2069" y="2604"/>
                      </a:cubicBezTo>
                      <a:lnTo>
                        <a:pt x="2072" y="2598"/>
                      </a:lnTo>
                      <a:cubicBezTo>
                        <a:pt x="2063" y="2573"/>
                        <a:pt x="2066" y="2567"/>
                        <a:pt x="2066" y="2567"/>
                      </a:cubicBezTo>
                      <a:lnTo>
                        <a:pt x="2066" y="2567"/>
                      </a:lnTo>
                      <a:cubicBezTo>
                        <a:pt x="2077" y="2576"/>
                        <a:pt x="2090" y="2583"/>
                        <a:pt x="2096" y="2583"/>
                      </a:cubicBezTo>
                      <a:cubicBezTo>
                        <a:pt x="2100" y="2583"/>
                        <a:pt x="2101" y="2579"/>
                        <a:pt x="2094" y="2570"/>
                      </a:cubicBezTo>
                      <a:cubicBezTo>
                        <a:pt x="2076" y="2554"/>
                        <a:pt x="2079" y="2551"/>
                        <a:pt x="2088" y="2539"/>
                      </a:cubicBezTo>
                      <a:lnTo>
                        <a:pt x="2088" y="2539"/>
                      </a:lnTo>
                      <a:cubicBezTo>
                        <a:pt x="2089" y="2539"/>
                        <a:pt x="2089" y="2539"/>
                        <a:pt x="2090" y="2539"/>
                      </a:cubicBezTo>
                      <a:cubicBezTo>
                        <a:pt x="2121" y="2539"/>
                        <a:pt x="2263" y="2366"/>
                        <a:pt x="2245" y="2351"/>
                      </a:cubicBezTo>
                      <a:lnTo>
                        <a:pt x="2257" y="2335"/>
                      </a:lnTo>
                      <a:lnTo>
                        <a:pt x="2270" y="2319"/>
                      </a:lnTo>
                      <a:cubicBezTo>
                        <a:pt x="2280" y="2327"/>
                        <a:pt x="2287" y="2330"/>
                        <a:pt x="2293" y="2330"/>
                      </a:cubicBezTo>
                      <a:cubicBezTo>
                        <a:pt x="2312" y="2330"/>
                        <a:pt x="2312" y="2299"/>
                        <a:pt x="2307" y="2275"/>
                      </a:cubicBezTo>
                      <a:cubicBezTo>
                        <a:pt x="2292" y="2253"/>
                        <a:pt x="2295" y="2250"/>
                        <a:pt x="2301" y="2244"/>
                      </a:cubicBezTo>
                      <a:lnTo>
                        <a:pt x="2301" y="2244"/>
                      </a:lnTo>
                      <a:cubicBezTo>
                        <a:pt x="2316" y="2256"/>
                        <a:pt x="2327" y="2261"/>
                        <a:pt x="2334" y="2261"/>
                      </a:cubicBezTo>
                      <a:cubicBezTo>
                        <a:pt x="2345" y="2261"/>
                        <a:pt x="2348" y="2249"/>
                        <a:pt x="2342" y="2231"/>
                      </a:cubicBezTo>
                      <a:cubicBezTo>
                        <a:pt x="2323" y="2212"/>
                        <a:pt x="2315" y="2202"/>
                        <a:pt x="2319" y="2202"/>
                      </a:cubicBezTo>
                      <a:cubicBezTo>
                        <a:pt x="2323" y="2202"/>
                        <a:pt x="2333" y="2208"/>
                        <a:pt x="2351" y="2222"/>
                      </a:cubicBezTo>
                      <a:cubicBezTo>
                        <a:pt x="2365" y="2234"/>
                        <a:pt x="2375" y="2240"/>
                        <a:pt x="2380" y="2240"/>
                      </a:cubicBezTo>
                      <a:cubicBezTo>
                        <a:pt x="2388" y="2240"/>
                        <a:pt x="2380" y="2222"/>
                        <a:pt x="2348" y="2184"/>
                      </a:cubicBezTo>
                      <a:cubicBezTo>
                        <a:pt x="2339" y="2173"/>
                        <a:pt x="2335" y="2169"/>
                        <a:pt x="2339" y="2169"/>
                      </a:cubicBezTo>
                      <a:cubicBezTo>
                        <a:pt x="2341" y="2169"/>
                        <a:pt x="2347" y="2171"/>
                        <a:pt x="2358" y="2175"/>
                      </a:cubicBezTo>
                      <a:cubicBezTo>
                        <a:pt x="2379" y="2187"/>
                        <a:pt x="2390" y="2192"/>
                        <a:pt x="2395" y="2192"/>
                      </a:cubicBezTo>
                      <a:cubicBezTo>
                        <a:pt x="2399" y="2192"/>
                        <a:pt x="2396" y="2186"/>
                        <a:pt x="2386" y="2178"/>
                      </a:cubicBezTo>
                      <a:cubicBezTo>
                        <a:pt x="2365" y="2158"/>
                        <a:pt x="2358" y="2147"/>
                        <a:pt x="2365" y="2147"/>
                      </a:cubicBezTo>
                      <a:cubicBezTo>
                        <a:pt x="2369" y="2147"/>
                        <a:pt x="2380" y="2152"/>
                        <a:pt x="2398" y="2163"/>
                      </a:cubicBezTo>
                      <a:cubicBezTo>
                        <a:pt x="2420" y="2172"/>
                        <a:pt x="2432" y="2177"/>
                        <a:pt x="2437" y="2177"/>
                      </a:cubicBezTo>
                      <a:cubicBezTo>
                        <a:pt x="2442" y="2177"/>
                        <a:pt x="2434" y="2168"/>
                        <a:pt x="2414" y="2147"/>
                      </a:cubicBezTo>
                      <a:cubicBezTo>
                        <a:pt x="2388" y="2121"/>
                        <a:pt x="2389" y="2104"/>
                        <a:pt x="2406" y="2104"/>
                      </a:cubicBezTo>
                      <a:cubicBezTo>
                        <a:pt x="2414" y="2104"/>
                        <a:pt x="2425" y="2108"/>
                        <a:pt x="2439" y="2116"/>
                      </a:cubicBezTo>
                      <a:cubicBezTo>
                        <a:pt x="2445" y="2109"/>
                        <a:pt x="2467" y="2119"/>
                        <a:pt x="2448" y="2103"/>
                      </a:cubicBezTo>
                      <a:lnTo>
                        <a:pt x="2448" y="2103"/>
                      </a:lnTo>
                      <a:lnTo>
                        <a:pt x="2474" y="2116"/>
                      </a:lnTo>
                      <a:cubicBezTo>
                        <a:pt x="2477" y="2109"/>
                        <a:pt x="2483" y="2103"/>
                        <a:pt x="2483" y="2103"/>
                      </a:cubicBezTo>
                      <a:lnTo>
                        <a:pt x="2461" y="2087"/>
                      </a:lnTo>
                      <a:cubicBezTo>
                        <a:pt x="2492" y="2072"/>
                        <a:pt x="2521" y="2053"/>
                        <a:pt x="2542" y="2028"/>
                      </a:cubicBezTo>
                      <a:cubicBezTo>
                        <a:pt x="2593" y="1968"/>
                        <a:pt x="2602" y="1959"/>
                        <a:pt x="2577" y="1949"/>
                      </a:cubicBezTo>
                      <a:cubicBezTo>
                        <a:pt x="2551" y="1933"/>
                        <a:pt x="2543" y="1922"/>
                        <a:pt x="2551" y="1922"/>
                      </a:cubicBezTo>
                      <a:cubicBezTo>
                        <a:pt x="2557" y="1922"/>
                        <a:pt x="2569" y="1927"/>
                        <a:pt x="2586" y="1937"/>
                      </a:cubicBezTo>
                      <a:cubicBezTo>
                        <a:pt x="2590" y="1931"/>
                        <a:pt x="2621" y="1937"/>
                        <a:pt x="2627" y="1927"/>
                      </a:cubicBezTo>
                      <a:cubicBezTo>
                        <a:pt x="2633" y="1920"/>
                        <a:pt x="2639" y="1913"/>
                        <a:pt x="2647" y="1913"/>
                      </a:cubicBezTo>
                      <a:cubicBezTo>
                        <a:pt x="2652" y="1913"/>
                        <a:pt x="2658" y="1915"/>
                        <a:pt x="2665" y="1921"/>
                      </a:cubicBezTo>
                      <a:lnTo>
                        <a:pt x="2671" y="1915"/>
                      </a:lnTo>
                      <a:cubicBezTo>
                        <a:pt x="2640" y="1874"/>
                        <a:pt x="2668" y="1840"/>
                        <a:pt x="2699" y="1840"/>
                      </a:cubicBezTo>
                      <a:cubicBezTo>
                        <a:pt x="2709" y="1830"/>
                        <a:pt x="2712" y="1824"/>
                        <a:pt x="2702" y="1799"/>
                      </a:cubicBezTo>
                      <a:cubicBezTo>
                        <a:pt x="2694" y="1781"/>
                        <a:pt x="2691" y="1775"/>
                        <a:pt x="2697" y="1775"/>
                      </a:cubicBezTo>
                      <a:cubicBezTo>
                        <a:pt x="2700" y="1775"/>
                        <a:pt x="2706" y="1777"/>
                        <a:pt x="2715" y="1780"/>
                      </a:cubicBezTo>
                      <a:cubicBezTo>
                        <a:pt x="2720" y="1784"/>
                        <a:pt x="2727" y="1786"/>
                        <a:pt x="2734" y="1786"/>
                      </a:cubicBezTo>
                      <a:cubicBezTo>
                        <a:pt x="2753" y="1786"/>
                        <a:pt x="2771" y="1772"/>
                        <a:pt x="2743" y="1749"/>
                      </a:cubicBezTo>
                      <a:lnTo>
                        <a:pt x="2743" y="1749"/>
                      </a:lnTo>
                      <a:lnTo>
                        <a:pt x="2765" y="1758"/>
                      </a:lnTo>
                      <a:cubicBezTo>
                        <a:pt x="2770" y="1761"/>
                        <a:pt x="2774" y="1762"/>
                        <a:pt x="2776" y="1762"/>
                      </a:cubicBezTo>
                      <a:cubicBezTo>
                        <a:pt x="2783" y="1762"/>
                        <a:pt x="2771" y="1746"/>
                        <a:pt x="2756" y="1733"/>
                      </a:cubicBezTo>
                      <a:cubicBezTo>
                        <a:pt x="2735" y="1718"/>
                        <a:pt x="2727" y="1708"/>
                        <a:pt x="2731" y="1708"/>
                      </a:cubicBezTo>
                      <a:cubicBezTo>
                        <a:pt x="2735" y="1708"/>
                        <a:pt x="2752" y="1718"/>
                        <a:pt x="2784" y="1739"/>
                      </a:cubicBezTo>
                      <a:cubicBezTo>
                        <a:pt x="2806" y="1755"/>
                        <a:pt x="2817" y="1761"/>
                        <a:pt x="2819" y="1761"/>
                      </a:cubicBezTo>
                      <a:cubicBezTo>
                        <a:pt x="2822" y="1761"/>
                        <a:pt x="2818" y="1756"/>
                        <a:pt x="2809" y="1749"/>
                      </a:cubicBezTo>
                      <a:cubicBezTo>
                        <a:pt x="2796" y="1731"/>
                        <a:pt x="2784" y="1714"/>
                        <a:pt x="2792" y="1714"/>
                      </a:cubicBezTo>
                      <a:cubicBezTo>
                        <a:pt x="2794" y="1714"/>
                        <a:pt x="2798" y="1715"/>
                        <a:pt x="2803" y="1718"/>
                      </a:cubicBezTo>
                      <a:cubicBezTo>
                        <a:pt x="2806" y="1711"/>
                        <a:pt x="2812" y="1705"/>
                        <a:pt x="2771" y="1674"/>
                      </a:cubicBezTo>
                      <a:cubicBezTo>
                        <a:pt x="2752" y="1658"/>
                        <a:pt x="2756" y="1655"/>
                        <a:pt x="2759" y="1649"/>
                      </a:cubicBezTo>
                      <a:lnTo>
                        <a:pt x="2759" y="1649"/>
                      </a:lnTo>
                      <a:cubicBezTo>
                        <a:pt x="2774" y="1658"/>
                        <a:pt x="2787" y="1671"/>
                        <a:pt x="2796" y="1686"/>
                      </a:cubicBezTo>
                      <a:lnTo>
                        <a:pt x="2806" y="1674"/>
                      </a:lnTo>
                      <a:cubicBezTo>
                        <a:pt x="2807" y="1672"/>
                        <a:pt x="2809" y="1671"/>
                        <a:pt x="2813" y="1671"/>
                      </a:cubicBezTo>
                      <a:cubicBezTo>
                        <a:pt x="2823" y="1671"/>
                        <a:pt x="2842" y="1678"/>
                        <a:pt x="2856" y="1689"/>
                      </a:cubicBezTo>
                      <a:cubicBezTo>
                        <a:pt x="2863" y="1692"/>
                        <a:pt x="2869" y="1693"/>
                        <a:pt x="2872" y="1693"/>
                      </a:cubicBezTo>
                      <a:cubicBezTo>
                        <a:pt x="2880" y="1693"/>
                        <a:pt x="2874" y="1685"/>
                        <a:pt x="2843" y="1667"/>
                      </a:cubicBezTo>
                      <a:cubicBezTo>
                        <a:pt x="2803" y="1636"/>
                        <a:pt x="2803" y="1636"/>
                        <a:pt x="2812" y="1627"/>
                      </a:cubicBezTo>
                      <a:cubicBezTo>
                        <a:pt x="2814" y="1623"/>
                        <a:pt x="2816" y="1620"/>
                        <a:pt x="2821" y="1620"/>
                      </a:cubicBezTo>
                      <a:cubicBezTo>
                        <a:pt x="2825" y="1620"/>
                        <a:pt x="2831" y="1622"/>
                        <a:pt x="2840" y="1630"/>
                      </a:cubicBezTo>
                      <a:cubicBezTo>
                        <a:pt x="2851" y="1639"/>
                        <a:pt x="2855" y="1642"/>
                        <a:pt x="2859" y="1642"/>
                      </a:cubicBezTo>
                      <a:cubicBezTo>
                        <a:pt x="2862" y="1642"/>
                        <a:pt x="2864" y="1640"/>
                        <a:pt x="2868" y="1636"/>
                      </a:cubicBezTo>
                      <a:cubicBezTo>
                        <a:pt x="2881" y="1620"/>
                        <a:pt x="2837" y="1558"/>
                        <a:pt x="2799" y="1520"/>
                      </a:cubicBezTo>
                      <a:cubicBezTo>
                        <a:pt x="2780" y="1504"/>
                        <a:pt x="2770" y="1496"/>
                        <a:pt x="2772" y="1496"/>
                      </a:cubicBezTo>
                      <a:lnTo>
                        <a:pt x="2772" y="1496"/>
                      </a:lnTo>
                      <a:cubicBezTo>
                        <a:pt x="2774" y="1496"/>
                        <a:pt x="2785" y="1502"/>
                        <a:pt x="2806" y="1514"/>
                      </a:cubicBezTo>
                      <a:cubicBezTo>
                        <a:pt x="2816" y="1522"/>
                        <a:pt x="2821" y="1525"/>
                        <a:pt x="2825" y="1525"/>
                      </a:cubicBezTo>
                      <a:cubicBezTo>
                        <a:pt x="2829" y="1525"/>
                        <a:pt x="2831" y="1523"/>
                        <a:pt x="2834" y="1520"/>
                      </a:cubicBezTo>
                      <a:cubicBezTo>
                        <a:pt x="2826" y="1514"/>
                        <a:pt x="2825" y="1512"/>
                        <a:pt x="2827" y="1512"/>
                      </a:cubicBezTo>
                      <a:lnTo>
                        <a:pt x="2827" y="1512"/>
                      </a:lnTo>
                      <a:cubicBezTo>
                        <a:pt x="2829" y="1512"/>
                        <a:pt x="2836" y="1516"/>
                        <a:pt x="2834" y="1520"/>
                      </a:cubicBezTo>
                      <a:cubicBezTo>
                        <a:pt x="2853" y="1536"/>
                        <a:pt x="2850" y="1542"/>
                        <a:pt x="2843" y="1545"/>
                      </a:cubicBezTo>
                      <a:lnTo>
                        <a:pt x="2865" y="1561"/>
                      </a:lnTo>
                      <a:cubicBezTo>
                        <a:pt x="2884" y="1573"/>
                        <a:pt x="2895" y="1578"/>
                        <a:pt x="2899" y="1578"/>
                      </a:cubicBezTo>
                      <a:cubicBezTo>
                        <a:pt x="2905" y="1578"/>
                        <a:pt x="2898" y="1567"/>
                        <a:pt x="2878" y="1545"/>
                      </a:cubicBezTo>
                      <a:cubicBezTo>
                        <a:pt x="2869" y="1533"/>
                        <a:pt x="2865" y="1527"/>
                        <a:pt x="2868" y="1527"/>
                      </a:cubicBezTo>
                      <a:cubicBezTo>
                        <a:pt x="2870" y="1527"/>
                        <a:pt x="2876" y="1530"/>
                        <a:pt x="2887" y="1536"/>
                      </a:cubicBezTo>
                      <a:cubicBezTo>
                        <a:pt x="2903" y="1542"/>
                        <a:pt x="2917" y="1547"/>
                        <a:pt x="2921" y="1547"/>
                      </a:cubicBezTo>
                      <a:cubicBezTo>
                        <a:pt x="2924" y="1547"/>
                        <a:pt x="2923" y="1545"/>
                        <a:pt x="2915" y="1539"/>
                      </a:cubicBezTo>
                      <a:cubicBezTo>
                        <a:pt x="2915" y="1539"/>
                        <a:pt x="2920" y="1535"/>
                        <a:pt x="2930" y="1535"/>
                      </a:cubicBezTo>
                      <a:cubicBezTo>
                        <a:pt x="2935" y="1535"/>
                        <a:pt x="2942" y="1536"/>
                        <a:pt x="2950" y="1539"/>
                      </a:cubicBezTo>
                      <a:cubicBezTo>
                        <a:pt x="2956" y="1530"/>
                        <a:pt x="2962" y="1523"/>
                        <a:pt x="2940" y="1508"/>
                      </a:cubicBezTo>
                      <a:cubicBezTo>
                        <a:pt x="2922" y="1492"/>
                        <a:pt x="2928" y="1486"/>
                        <a:pt x="2931" y="1482"/>
                      </a:cubicBezTo>
                      <a:cubicBezTo>
                        <a:pt x="2934" y="1476"/>
                        <a:pt x="2940" y="1470"/>
                        <a:pt x="2922" y="1454"/>
                      </a:cubicBezTo>
                      <a:cubicBezTo>
                        <a:pt x="2900" y="1439"/>
                        <a:pt x="2884" y="1417"/>
                        <a:pt x="2893" y="1407"/>
                      </a:cubicBezTo>
                      <a:cubicBezTo>
                        <a:pt x="2889" y="1395"/>
                        <a:pt x="2886" y="1388"/>
                        <a:pt x="2891" y="1388"/>
                      </a:cubicBezTo>
                      <a:cubicBezTo>
                        <a:pt x="2895" y="1388"/>
                        <a:pt x="2906" y="1395"/>
                        <a:pt x="2928" y="1407"/>
                      </a:cubicBezTo>
                      <a:cubicBezTo>
                        <a:pt x="2937" y="1415"/>
                        <a:pt x="2942" y="1417"/>
                        <a:pt x="2946" y="1417"/>
                      </a:cubicBezTo>
                      <a:cubicBezTo>
                        <a:pt x="2950" y="1417"/>
                        <a:pt x="2953" y="1414"/>
                        <a:pt x="2956" y="1410"/>
                      </a:cubicBezTo>
                      <a:cubicBezTo>
                        <a:pt x="2956" y="1410"/>
                        <a:pt x="2957" y="1410"/>
                        <a:pt x="2959" y="1410"/>
                      </a:cubicBezTo>
                      <a:cubicBezTo>
                        <a:pt x="2962" y="1410"/>
                        <a:pt x="2969" y="1411"/>
                        <a:pt x="2984" y="1417"/>
                      </a:cubicBezTo>
                      <a:cubicBezTo>
                        <a:pt x="2990" y="1419"/>
                        <a:pt x="2993" y="1420"/>
                        <a:pt x="2994" y="1420"/>
                      </a:cubicBezTo>
                      <a:cubicBezTo>
                        <a:pt x="3000" y="1420"/>
                        <a:pt x="2984" y="1407"/>
                        <a:pt x="2969" y="1395"/>
                      </a:cubicBezTo>
                      <a:lnTo>
                        <a:pt x="2928" y="1363"/>
                      </a:lnTo>
                      <a:cubicBezTo>
                        <a:pt x="2928" y="1363"/>
                        <a:pt x="2929" y="1363"/>
                        <a:pt x="2929" y="1363"/>
                      </a:cubicBezTo>
                      <a:cubicBezTo>
                        <a:pt x="2939" y="1363"/>
                        <a:pt x="2979" y="1386"/>
                        <a:pt x="2997" y="1401"/>
                      </a:cubicBezTo>
                      <a:cubicBezTo>
                        <a:pt x="3018" y="1413"/>
                        <a:pt x="3029" y="1419"/>
                        <a:pt x="3030" y="1419"/>
                      </a:cubicBezTo>
                      <a:cubicBezTo>
                        <a:pt x="3032" y="1419"/>
                        <a:pt x="3023" y="1411"/>
                        <a:pt x="3003" y="1395"/>
                      </a:cubicBezTo>
                      <a:cubicBezTo>
                        <a:pt x="2984" y="1381"/>
                        <a:pt x="2969" y="1362"/>
                        <a:pt x="2988" y="1362"/>
                      </a:cubicBezTo>
                      <a:cubicBezTo>
                        <a:pt x="2990" y="1362"/>
                        <a:pt x="2993" y="1363"/>
                        <a:pt x="2997" y="1363"/>
                      </a:cubicBezTo>
                      <a:cubicBezTo>
                        <a:pt x="3001" y="1357"/>
                        <a:pt x="3006" y="1350"/>
                        <a:pt x="3016" y="1350"/>
                      </a:cubicBezTo>
                      <a:cubicBezTo>
                        <a:pt x="3021" y="1350"/>
                        <a:pt x="3027" y="1352"/>
                        <a:pt x="3035" y="1357"/>
                      </a:cubicBezTo>
                      <a:cubicBezTo>
                        <a:pt x="3039" y="1359"/>
                        <a:pt x="3042" y="1360"/>
                        <a:pt x="3044" y="1360"/>
                      </a:cubicBezTo>
                      <a:cubicBezTo>
                        <a:pt x="3051" y="1360"/>
                        <a:pt x="3041" y="1348"/>
                        <a:pt x="3041" y="1348"/>
                      </a:cubicBezTo>
                      <a:cubicBezTo>
                        <a:pt x="3028" y="1326"/>
                        <a:pt x="3031" y="1320"/>
                        <a:pt x="3066" y="1320"/>
                      </a:cubicBezTo>
                      <a:cubicBezTo>
                        <a:pt x="3081" y="1320"/>
                        <a:pt x="3092" y="1321"/>
                        <a:pt x="3100" y="1321"/>
                      </a:cubicBezTo>
                      <a:cubicBezTo>
                        <a:pt x="3123" y="1321"/>
                        <a:pt x="3116" y="1316"/>
                        <a:pt x="3088" y="1294"/>
                      </a:cubicBezTo>
                      <a:cubicBezTo>
                        <a:pt x="3074" y="1285"/>
                        <a:pt x="3062" y="1275"/>
                        <a:pt x="3065" y="1275"/>
                      </a:cubicBezTo>
                      <a:lnTo>
                        <a:pt x="3065" y="1275"/>
                      </a:lnTo>
                      <a:cubicBezTo>
                        <a:pt x="3067" y="1275"/>
                        <a:pt x="3074" y="1279"/>
                        <a:pt x="3091" y="1288"/>
                      </a:cubicBezTo>
                      <a:cubicBezTo>
                        <a:pt x="3095" y="1290"/>
                        <a:pt x="3098" y="1290"/>
                        <a:pt x="3100" y="1290"/>
                      </a:cubicBezTo>
                      <a:cubicBezTo>
                        <a:pt x="3111" y="1290"/>
                        <a:pt x="3098" y="1272"/>
                        <a:pt x="3088" y="1251"/>
                      </a:cubicBezTo>
                      <a:cubicBezTo>
                        <a:pt x="3066" y="1226"/>
                        <a:pt x="3041" y="1204"/>
                        <a:pt x="3016" y="1182"/>
                      </a:cubicBezTo>
                      <a:cubicBezTo>
                        <a:pt x="2988" y="1160"/>
                        <a:pt x="2979" y="1153"/>
                        <a:pt x="2985" y="1153"/>
                      </a:cubicBezTo>
                      <a:cubicBezTo>
                        <a:pt x="2988" y="1153"/>
                        <a:pt x="2994" y="1155"/>
                        <a:pt x="3003" y="1157"/>
                      </a:cubicBezTo>
                      <a:cubicBezTo>
                        <a:pt x="3004" y="1155"/>
                        <a:pt x="3005" y="1155"/>
                        <a:pt x="3007" y="1155"/>
                      </a:cubicBezTo>
                      <a:cubicBezTo>
                        <a:pt x="3015" y="1155"/>
                        <a:pt x="3035" y="1165"/>
                        <a:pt x="3053" y="1175"/>
                      </a:cubicBezTo>
                      <a:cubicBezTo>
                        <a:pt x="3072" y="1191"/>
                        <a:pt x="3066" y="1197"/>
                        <a:pt x="3066" y="1197"/>
                      </a:cubicBezTo>
                      <a:lnTo>
                        <a:pt x="3063" y="1204"/>
                      </a:lnTo>
                      <a:cubicBezTo>
                        <a:pt x="3077" y="1215"/>
                        <a:pt x="3092" y="1227"/>
                        <a:pt x="3103" y="1227"/>
                      </a:cubicBezTo>
                      <a:cubicBezTo>
                        <a:pt x="3107" y="1227"/>
                        <a:pt x="3110" y="1226"/>
                        <a:pt x="3113" y="1222"/>
                      </a:cubicBezTo>
                      <a:cubicBezTo>
                        <a:pt x="3121" y="1227"/>
                        <a:pt x="3127" y="1229"/>
                        <a:pt x="3130" y="1229"/>
                      </a:cubicBezTo>
                      <a:cubicBezTo>
                        <a:pt x="3136" y="1229"/>
                        <a:pt x="3133" y="1223"/>
                        <a:pt x="3119" y="1213"/>
                      </a:cubicBezTo>
                      <a:lnTo>
                        <a:pt x="3119" y="1213"/>
                      </a:lnTo>
                      <a:cubicBezTo>
                        <a:pt x="3124" y="1216"/>
                        <a:pt x="3129" y="1217"/>
                        <a:pt x="3135" y="1217"/>
                      </a:cubicBezTo>
                      <a:cubicBezTo>
                        <a:pt x="3146" y="1217"/>
                        <a:pt x="3157" y="1211"/>
                        <a:pt x="3163" y="1200"/>
                      </a:cubicBezTo>
                      <a:cubicBezTo>
                        <a:pt x="3170" y="1189"/>
                        <a:pt x="3182" y="1182"/>
                        <a:pt x="3196" y="1182"/>
                      </a:cubicBezTo>
                      <a:cubicBezTo>
                        <a:pt x="3200" y="1182"/>
                        <a:pt x="3205" y="1183"/>
                        <a:pt x="3210" y="1185"/>
                      </a:cubicBezTo>
                      <a:cubicBezTo>
                        <a:pt x="3216" y="1175"/>
                        <a:pt x="3223" y="1169"/>
                        <a:pt x="3204" y="1153"/>
                      </a:cubicBezTo>
                      <a:cubicBezTo>
                        <a:pt x="3177" y="1133"/>
                        <a:pt x="3169" y="1123"/>
                        <a:pt x="3173" y="1123"/>
                      </a:cubicBezTo>
                      <a:cubicBezTo>
                        <a:pt x="3175" y="1123"/>
                        <a:pt x="3180" y="1126"/>
                        <a:pt x="3188" y="1132"/>
                      </a:cubicBezTo>
                      <a:cubicBezTo>
                        <a:pt x="3196" y="1136"/>
                        <a:pt x="3205" y="1138"/>
                        <a:pt x="3214" y="1138"/>
                      </a:cubicBezTo>
                      <a:cubicBezTo>
                        <a:pt x="3255" y="1138"/>
                        <a:pt x="3301" y="1097"/>
                        <a:pt x="3273" y="1069"/>
                      </a:cubicBezTo>
                      <a:lnTo>
                        <a:pt x="3282" y="1056"/>
                      </a:lnTo>
                      <a:cubicBezTo>
                        <a:pt x="3284" y="1057"/>
                        <a:pt x="3287" y="1057"/>
                        <a:pt x="3289" y="1057"/>
                      </a:cubicBezTo>
                      <a:cubicBezTo>
                        <a:pt x="3315" y="1057"/>
                        <a:pt x="3337" y="1027"/>
                        <a:pt x="3323" y="1009"/>
                      </a:cubicBezTo>
                      <a:lnTo>
                        <a:pt x="3335" y="994"/>
                      </a:lnTo>
                      <a:cubicBezTo>
                        <a:pt x="3340" y="994"/>
                        <a:pt x="3344" y="994"/>
                        <a:pt x="3347" y="994"/>
                      </a:cubicBezTo>
                      <a:cubicBezTo>
                        <a:pt x="3365" y="994"/>
                        <a:pt x="3367" y="987"/>
                        <a:pt x="3354" y="972"/>
                      </a:cubicBezTo>
                      <a:cubicBezTo>
                        <a:pt x="3343" y="956"/>
                        <a:pt x="3330" y="943"/>
                        <a:pt x="3331" y="943"/>
                      </a:cubicBezTo>
                      <a:lnTo>
                        <a:pt x="3331" y="943"/>
                      </a:lnTo>
                      <a:cubicBezTo>
                        <a:pt x="3331" y="943"/>
                        <a:pt x="3333" y="945"/>
                        <a:pt x="3338" y="950"/>
                      </a:cubicBezTo>
                      <a:cubicBezTo>
                        <a:pt x="3345" y="955"/>
                        <a:pt x="3350" y="958"/>
                        <a:pt x="3355" y="958"/>
                      </a:cubicBezTo>
                      <a:cubicBezTo>
                        <a:pt x="3365" y="958"/>
                        <a:pt x="3373" y="949"/>
                        <a:pt x="3385" y="934"/>
                      </a:cubicBezTo>
                      <a:cubicBezTo>
                        <a:pt x="3401" y="912"/>
                        <a:pt x="3401" y="912"/>
                        <a:pt x="3379" y="903"/>
                      </a:cubicBezTo>
                      <a:cubicBezTo>
                        <a:pt x="3378" y="886"/>
                        <a:pt x="3381" y="879"/>
                        <a:pt x="3387" y="879"/>
                      </a:cubicBezTo>
                      <a:cubicBezTo>
                        <a:pt x="3394" y="879"/>
                        <a:pt x="3405" y="888"/>
                        <a:pt x="3417" y="896"/>
                      </a:cubicBezTo>
                      <a:cubicBezTo>
                        <a:pt x="3430" y="910"/>
                        <a:pt x="3440" y="917"/>
                        <a:pt x="3443" y="917"/>
                      </a:cubicBezTo>
                      <a:cubicBezTo>
                        <a:pt x="3449" y="917"/>
                        <a:pt x="3439" y="901"/>
                        <a:pt x="3404" y="868"/>
                      </a:cubicBezTo>
                      <a:cubicBezTo>
                        <a:pt x="3380" y="844"/>
                        <a:pt x="3377" y="830"/>
                        <a:pt x="3385" y="830"/>
                      </a:cubicBezTo>
                      <a:cubicBezTo>
                        <a:pt x="3388" y="830"/>
                        <a:pt x="3393" y="832"/>
                        <a:pt x="3398" y="837"/>
                      </a:cubicBezTo>
                      <a:cubicBezTo>
                        <a:pt x="3417" y="853"/>
                        <a:pt x="3414" y="859"/>
                        <a:pt x="3411" y="865"/>
                      </a:cubicBezTo>
                      <a:lnTo>
                        <a:pt x="3448" y="896"/>
                      </a:lnTo>
                      <a:cubicBezTo>
                        <a:pt x="3454" y="890"/>
                        <a:pt x="3454" y="890"/>
                        <a:pt x="3439" y="868"/>
                      </a:cubicBezTo>
                      <a:cubicBezTo>
                        <a:pt x="3439" y="868"/>
                        <a:pt x="3442" y="862"/>
                        <a:pt x="3426" y="843"/>
                      </a:cubicBezTo>
                      <a:cubicBezTo>
                        <a:pt x="3411" y="821"/>
                        <a:pt x="3392" y="806"/>
                        <a:pt x="3367" y="796"/>
                      </a:cubicBezTo>
                      <a:cubicBezTo>
                        <a:pt x="3345" y="787"/>
                        <a:pt x="3348" y="781"/>
                        <a:pt x="3351" y="774"/>
                      </a:cubicBezTo>
                      <a:lnTo>
                        <a:pt x="3351" y="774"/>
                      </a:lnTo>
                      <a:cubicBezTo>
                        <a:pt x="3379" y="781"/>
                        <a:pt x="3401" y="793"/>
                        <a:pt x="3417" y="815"/>
                      </a:cubicBezTo>
                      <a:cubicBezTo>
                        <a:pt x="3411" y="821"/>
                        <a:pt x="3432" y="837"/>
                        <a:pt x="3451" y="853"/>
                      </a:cubicBezTo>
                      <a:cubicBezTo>
                        <a:pt x="3453" y="854"/>
                        <a:pt x="3455" y="855"/>
                        <a:pt x="3456" y="855"/>
                      </a:cubicBezTo>
                      <a:cubicBezTo>
                        <a:pt x="3466" y="855"/>
                        <a:pt x="3451" y="805"/>
                        <a:pt x="3420" y="774"/>
                      </a:cubicBezTo>
                      <a:lnTo>
                        <a:pt x="3420" y="774"/>
                      </a:lnTo>
                      <a:lnTo>
                        <a:pt x="3439" y="790"/>
                      </a:lnTo>
                      <a:cubicBezTo>
                        <a:pt x="3445" y="795"/>
                        <a:pt x="3451" y="797"/>
                        <a:pt x="3455" y="797"/>
                      </a:cubicBezTo>
                      <a:cubicBezTo>
                        <a:pt x="3464" y="797"/>
                        <a:pt x="3470" y="790"/>
                        <a:pt x="3476" y="784"/>
                      </a:cubicBezTo>
                      <a:cubicBezTo>
                        <a:pt x="3486" y="771"/>
                        <a:pt x="3489" y="768"/>
                        <a:pt x="3470" y="752"/>
                      </a:cubicBezTo>
                      <a:cubicBezTo>
                        <a:pt x="3448" y="737"/>
                        <a:pt x="3429" y="721"/>
                        <a:pt x="3436" y="715"/>
                      </a:cubicBezTo>
                      <a:lnTo>
                        <a:pt x="3436" y="715"/>
                      </a:lnTo>
                      <a:cubicBezTo>
                        <a:pt x="3435" y="716"/>
                        <a:pt x="3433" y="716"/>
                        <a:pt x="3432" y="716"/>
                      </a:cubicBezTo>
                      <a:cubicBezTo>
                        <a:pt x="3423" y="716"/>
                        <a:pt x="3407" y="703"/>
                        <a:pt x="3389" y="690"/>
                      </a:cubicBezTo>
                      <a:lnTo>
                        <a:pt x="3389" y="690"/>
                      </a:lnTo>
                      <a:cubicBezTo>
                        <a:pt x="3407" y="693"/>
                        <a:pt x="3426" y="699"/>
                        <a:pt x="3442" y="705"/>
                      </a:cubicBezTo>
                      <a:cubicBezTo>
                        <a:pt x="3470" y="716"/>
                        <a:pt x="3491" y="722"/>
                        <a:pt x="3507" y="722"/>
                      </a:cubicBezTo>
                      <a:cubicBezTo>
                        <a:pt x="3521" y="722"/>
                        <a:pt x="3531" y="718"/>
                        <a:pt x="3539" y="708"/>
                      </a:cubicBezTo>
                      <a:cubicBezTo>
                        <a:pt x="3546" y="697"/>
                        <a:pt x="3558" y="689"/>
                        <a:pt x="3571" y="689"/>
                      </a:cubicBezTo>
                      <a:cubicBezTo>
                        <a:pt x="3576" y="689"/>
                        <a:pt x="3581" y="690"/>
                        <a:pt x="3586" y="693"/>
                      </a:cubicBezTo>
                      <a:cubicBezTo>
                        <a:pt x="3592" y="680"/>
                        <a:pt x="3599" y="674"/>
                        <a:pt x="3577" y="658"/>
                      </a:cubicBezTo>
                      <a:lnTo>
                        <a:pt x="3586" y="649"/>
                      </a:lnTo>
                      <a:cubicBezTo>
                        <a:pt x="3593" y="651"/>
                        <a:pt x="3599" y="653"/>
                        <a:pt x="3603" y="653"/>
                      </a:cubicBezTo>
                      <a:cubicBezTo>
                        <a:pt x="3614" y="653"/>
                        <a:pt x="3615" y="645"/>
                        <a:pt x="3602" y="633"/>
                      </a:cubicBezTo>
                      <a:cubicBezTo>
                        <a:pt x="3592" y="620"/>
                        <a:pt x="3597" y="618"/>
                        <a:pt x="3603" y="618"/>
                      </a:cubicBezTo>
                      <a:cubicBezTo>
                        <a:pt x="3605" y="618"/>
                        <a:pt x="3607" y="618"/>
                        <a:pt x="3610" y="618"/>
                      </a:cubicBezTo>
                      <a:cubicBezTo>
                        <a:pt x="3611" y="618"/>
                        <a:pt x="3613" y="618"/>
                        <a:pt x="3614" y="618"/>
                      </a:cubicBezTo>
                      <a:cubicBezTo>
                        <a:pt x="3633" y="625"/>
                        <a:pt x="3645" y="630"/>
                        <a:pt x="3647" y="630"/>
                      </a:cubicBezTo>
                      <a:cubicBezTo>
                        <a:pt x="3651" y="630"/>
                        <a:pt x="3636" y="620"/>
                        <a:pt x="3599" y="596"/>
                      </a:cubicBezTo>
                      <a:cubicBezTo>
                        <a:pt x="3584" y="583"/>
                        <a:pt x="3562" y="579"/>
                        <a:pt x="3551" y="579"/>
                      </a:cubicBezTo>
                      <a:cubicBezTo>
                        <a:pt x="3548" y="579"/>
                        <a:pt x="3546" y="579"/>
                        <a:pt x="3545" y="580"/>
                      </a:cubicBezTo>
                      <a:lnTo>
                        <a:pt x="3533" y="596"/>
                      </a:lnTo>
                      <a:lnTo>
                        <a:pt x="3527" y="564"/>
                      </a:lnTo>
                      <a:cubicBezTo>
                        <a:pt x="3530" y="561"/>
                        <a:pt x="3520" y="533"/>
                        <a:pt x="3498" y="517"/>
                      </a:cubicBezTo>
                      <a:cubicBezTo>
                        <a:pt x="3498" y="517"/>
                        <a:pt x="3480" y="502"/>
                        <a:pt x="3483" y="498"/>
                      </a:cubicBezTo>
                      <a:lnTo>
                        <a:pt x="3483" y="498"/>
                      </a:lnTo>
                      <a:lnTo>
                        <a:pt x="3523" y="530"/>
                      </a:lnTo>
                      <a:cubicBezTo>
                        <a:pt x="3539" y="549"/>
                        <a:pt x="3558" y="564"/>
                        <a:pt x="3580" y="580"/>
                      </a:cubicBezTo>
                      <a:cubicBezTo>
                        <a:pt x="3601" y="592"/>
                        <a:pt x="3618" y="598"/>
                        <a:pt x="3628" y="598"/>
                      </a:cubicBezTo>
                      <a:cubicBezTo>
                        <a:pt x="3638" y="598"/>
                        <a:pt x="3637" y="590"/>
                        <a:pt x="3617" y="574"/>
                      </a:cubicBezTo>
                      <a:cubicBezTo>
                        <a:pt x="3619" y="573"/>
                        <a:pt x="3619" y="572"/>
                        <a:pt x="3621" y="572"/>
                      </a:cubicBezTo>
                      <a:cubicBezTo>
                        <a:pt x="3624" y="572"/>
                        <a:pt x="3630" y="574"/>
                        <a:pt x="3646" y="580"/>
                      </a:cubicBezTo>
                      <a:cubicBezTo>
                        <a:pt x="3652" y="585"/>
                        <a:pt x="3656" y="588"/>
                        <a:pt x="3658" y="588"/>
                      </a:cubicBezTo>
                      <a:cubicBezTo>
                        <a:pt x="3662" y="588"/>
                        <a:pt x="3656" y="577"/>
                        <a:pt x="3633" y="552"/>
                      </a:cubicBezTo>
                      <a:cubicBezTo>
                        <a:pt x="3613" y="531"/>
                        <a:pt x="3605" y="521"/>
                        <a:pt x="3612" y="521"/>
                      </a:cubicBezTo>
                      <a:cubicBezTo>
                        <a:pt x="3617" y="521"/>
                        <a:pt x="3628" y="526"/>
                        <a:pt x="3646" y="536"/>
                      </a:cubicBezTo>
                      <a:cubicBezTo>
                        <a:pt x="3661" y="543"/>
                        <a:pt x="3673" y="545"/>
                        <a:pt x="3682" y="545"/>
                      </a:cubicBezTo>
                      <a:cubicBezTo>
                        <a:pt x="3703" y="545"/>
                        <a:pt x="3708" y="531"/>
                        <a:pt x="3693" y="520"/>
                      </a:cubicBezTo>
                      <a:cubicBezTo>
                        <a:pt x="3662" y="495"/>
                        <a:pt x="3665" y="480"/>
                        <a:pt x="3680" y="480"/>
                      </a:cubicBezTo>
                      <a:cubicBezTo>
                        <a:pt x="3683" y="480"/>
                        <a:pt x="3688" y="481"/>
                        <a:pt x="3693" y="483"/>
                      </a:cubicBezTo>
                      <a:cubicBezTo>
                        <a:pt x="3700" y="486"/>
                        <a:pt x="3706" y="488"/>
                        <a:pt x="3709" y="488"/>
                      </a:cubicBezTo>
                      <a:cubicBezTo>
                        <a:pt x="3716" y="488"/>
                        <a:pt x="3715" y="482"/>
                        <a:pt x="3705" y="467"/>
                      </a:cubicBezTo>
                      <a:lnTo>
                        <a:pt x="3705" y="467"/>
                      </a:lnTo>
                      <a:cubicBezTo>
                        <a:pt x="3717" y="477"/>
                        <a:pt x="3730" y="484"/>
                        <a:pt x="3736" y="484"/>
                      </a:cubicBezTo>
                      <a:cubicBezTo>
                        <a:pt x="3739" y="484"/>
                        <a:pt x="3740" y="481"/>
                        <a:pt x="3733" y="473"/>
                      </a:cubicBezTo>
                      <a:cubicBezTo>
                        <a:pt x="3733" y="473"/>
                        <a:pt x="3736" y="467"/>
                        <a:pt x="3715" y="458"/>
                      </a:cubicBezTo>
                      <a:lnTo>
                        <a:pt x="3683" y="414"/>
                      </a:lnTo>
                      <a:cubicBezTo>
                        <a:pt x="3683" y="415"/>
                        <a:pt x="3682" y="415"/>
                        <a:pt x="3680" y="415"/>
                      </a:cubicBezTo>
                      <a:cubicBezTo>
                        <a:pt x="3673" y="415"/>
                        <a:pt x="3655" y="402"/>
                        <a:pt x="3639" y="389"/>
                      </a:cubicBezTo>
                      <a:cubicBezTo>
                        <a:pt x="3631" y="382"/>
                        <a:pt x="3634" y="376"/>
                        <a:pt x="3646" y="376"/>
                      </a:cubicBezTo>
                      <a:cubicBezTo>
                        <a:pt x="3661" y="376"/>
                        <a:pt x="3688" y="384"/>
                        <a:pt x="3724" y="404"/>
                      </a:cubicBezTo>
                      <a:lnTo>
                        <a:pt x="3774" y="423"/>
                      </a:lnTo>
                      <a:cubicBezTo>
                        <a:pt x="3755" y="408"/>
                        <a:pt x="3733" y="392"/>
                        <a:pt x="3733" y="392"/>
                      </a:cubicBezTo>
                      <a:cubicBezTo>
                        <a:pt x="3736" y="389"/>
                        <a:pt x="3738" y="387"/>
                        <a:pt x="3742" y="387"/>
                      </a:cubicBezTo>
                      <a:cubicBezTo>
                        <a:pt x="3746" y="387"/>
                        <a:pt x="3751" y="390"/>
                        <a:pt x="3762" y="398"/>
                      </a:cubicBezTo>
                      <a:cubicBezTo>
                        <a:pt x="3775" y="408"/>
                        <a:pt x="3780" y="412"/>
                        <a:pt x="3783" y="412"/>
                      </a:cubicBezTo>
                      <a:cubicBezTo>
                        <a:pt x="3785" y="412"/>
                        <a:pt x="3785" y="410"/>
                        <a:pt x="3787" y="408"/>
                      </a:cubicBezTo>
                      <a:cubicBezTo>
                        <a:pt x="3787" y="408"/>
                        <a:pt x="3793" y="401"/>
                        <a:pt x="3771" y="386"/>
                      </a:cubicBezTo>
                      <a:cubicBezTo>
                        <a:pt x="3748" y="366"/>
                        <a:pt x="3739" y="359"/>
                        <a:pt x="3741" y="359"/>
                      </a:cubicBezTo>
                      <a:lnTo>
                        <a:pt x="3741" y="359"/>
                      </a:lnTo>
                      <a:cubicBezTo>
                        <a:pt x="3742" y="359"/>
                        <a:pt x="3747" y="362"/>
                        <a:pt x="3755" y="367"/>
                      </a:cubicBezTo>
                      <a:cubicBezTo>
                        <a:pt x="3773" y="377"/>
                        <a:pt x="3784" y="382"/>
                        <a:pt x="3790" y="382"/>
                      </a:cubicBezTo>
                      <a:cubicBezTo>
                        <a:pt x="3798" y="382"/>
                        <a:pt x="3792" y="371"/>
                        <a:pt x="3771" y="348"/>
                      </a:cubicBezTo>
                      <a:cubicBezTo>
                        <a:pt x="3750" y="332"/>
                        <a:pt x="3740" y="324"/>
                        <a:pt x="3741" y="324"/>
                      </a:cubicBezTo>
                      <a:lnTo>
                        <a:pt x="3741" y="324"/>
                      </a:lnTo>
                      <a:cubicBezTo>
                        <a:pt x="3742" y="324"/>
                        <a:pt x="3753" y="331"/>
                        <a:pt x="3774" y="345"/>
                      </a:cubicBezTo>
                      <a:cubicBezTo>
                        <a:pt x="3789" y="357"/>
                        <a:pt x="3808" y="366"/>
                        <a:pt x="3816" y="366"/>
                      </a:cubicBezTo>
                      <a:cubicBezTo>
                        <a:pt x="3819" y="366"/>
                        <a:pt x="3820" y="365"/>
                        <a:pt x="3821" y="364"/>
                      </a:cubicBezTo>
                      <a:lnTo>
                        <a:pt x="3802" y="348"/>
                      </a:lnTo>
                      <a:cubicBezTo>
                        <a:pt x="3774" y="327"/>
                        <a:pt x="3769" y="318"/>
                        <a:pt x="3776" y="318"/>
                      </a:cubicBezTo>
                      <a:cubicBezTo>
                        <a:pt x="3779" y="318"/>
                        <a:pt x="3785" y="320"/>
                        <a:pt x="3793" y="323"/>
                      </a:cubicBezTo>
                      <a:cubicBezTo>
                        <a:pt x="3800" y="329"/>
                        <a:pt x="3805" y="332"/>
                        <a:pt x="3807" y="332"/>
                      </a:cubicBezTo>
                      <a:cubicBezTo>
                        <a:pt x="3812" y="332"/>
                        <a:pt x="3811" y="323"/>
                        <a:pt x="3805" y="307"/>
                      </a:cubicBezTo>
                      <a:cubicBezTo>
                        <a:pt x="3811" y="300"/>
                        <a:pt x="3814" y="296"/>
                        <a:pt x="3819" y="296"/>
                      </a:cubicBezTo>
                      <a:cubicBezTo>
                        <a:pt x="3823" y="296"/>
                        <a:pt x="3829" y="299"/>
                        <a:pt x="3837" y="304"/>
                      </a:cubicBezTo>
                      <a:cubicBezTo>
                        <a:pt x="3857" y="319"/>
                        <a:pt x="3867" y="327"/>
                        <a:pt x="3868" y="327"/>
                      </a:cubicBezTo>
                      <a:cubicBezTo>
                        <a:pt x="3869" y="327"/>
                        <a:pt x="3861" y="319"/>
                        <a:pt x="3843" y="301"/>
                      </a:cubicBezTo>
                      <a:cubicBezTo>
                        <a:pt x="3833" y="287"/>
                        <a:pt x="3829" y="282"/>
                        <a:pt x="3836" y="282"/>
                      </a:cubicBezTo>
                      <a:cubicBezTo>
                        <a:pt x="3839" y="282"/>
                        <a:pt x="3846" y="283"/>
                        <a:pt x="3856" y="285"/>
                      </a:cubicBezTo>
                      <a:cubicBezTo>
                        <a:pt x="3865" y="289"/>
                        <a:pt x="3871" y="291"/>
                        <a:pt x="3874" y="291"/>
                      </a:cubicBezTo>
                      <a:cubicBezTo>
                        <a:pt x="3878" y="291"/>
                        <a:pt x="3874" y="286"/>
                        <a:pt x="3865" y="273"/>
                      </a:cubicBezTo>
                      <a:cubicBezTo>
                        <a:pt x="3830" y="246"/>
                        <a:pt x="3811" y="231"/>
                        <a:pt x="3805" y="231"/>
                      </a:cubicBezTo>
                      <a:cubicBezTo>
                        <a:pt x="3804" y="231"/>
                        <a:pt x="3803" y="231"/>
                        <a:pt x="3802" y="232"/>
                      </a:cubicBezTo>
                      <a:cubicBezTo>
                        <a:pt x="3800" y="235"/>
                        <a:pt x="3798" y="236"/>
                        <a:pt x="3796" y="236"/>
                      </a:cubicBezTo>
                      <a:cubicBezTo>
                        <a:pt x="3793" y="236"/>
                        <a:pt x="3789" y="232"/>
                        <a:pt x="3777" y="223"/>
                      </a:cubicBezTo>
                      <a:cubicBezTo>
                        <a:pt x="3777" y="223"/>
                        <a:pt x="3780" y="216"/>
                        <a:pt x="3787" y="210"/>
                      </a:cubicBezTo>
                      <a:cubicBezTo>
                        <a:pt x="3790" y="207"/>
                        <a:pt x="3796" y="201"/>
                        <a:pt x="3783" y="173"/>
                      </a:cubicBezTo>
                      <a:cubicBezTo>
                        <a:pt x="3777" y="154"/>
                        <a:pt x="3752" y="132"/>
                        <a:pt x="3744" y="132"/>
                      </a:cubicBezTo>
                      <a:cubicBezTo>
                        <a:pt x="3741" y="132"/>
                        <a:pt x="3740" y="134"/>
                        <a:pt x="3742" y="140"/>
                      </a:cubicBezTo>
                      <a:lnTo>
                        <a:pt x="3742" y="140"/>
                      </a:lnTo>
                      <a:lnTo>
                        <a:pt x="3721" y="132"/>
                      </a:lnTo>
                      <a:cubicBezTo>
                        <a:pt x="3695" y="111"/>
                        <a:pt x="3679" y="102"/>
                        <a:pt x="3673" y="10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8" name="Google Shape;9578;p37"/>
                <p:cNvSpPr/>
                <p:nvPr/>
              </p:nvSpPr>
              <p:spPr>
                <a:xfrm>
                  <a:off x="3717012" y="3051929"/>
                  <a:ext cx="110563" cy="87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0" h="3874" extrusionOk="0">
                      <a:moveTo>
                        <a:pt x="102" y="173"/>
                      </a:moveTo>
                      <a:cubicBezTo>
                        <a:pt x="103" y="173"/>
                        <a:pt x="95" y="183"/>
                        <a:pt x="79" y="202"/>
                      </a:cubicBezTo>
                      <a:cubicBezTo>
                        <a:pt x="65" y="222"/>
                        <a:pt x="50" y="240"/>
                        <a:pt x="43" y="240"/>
                      </a:cubicBezTo>
                      <a:cubicBezTo>
                        <a:pt x="42" y="240"/>
                        <a:pt x="42" y="240"/>
                        <a:pt x="41" y="240"/>
                      </a:cubicBezTo>
                      <a:cubicBezTo>
                        <a:pt x="31" y="247"/>
                        <a:pt x="26" y="250"/>
                        <a:pt x="24" y="250"/>
                      </a:cubicBezTo>
                      <a:cubicBezTo>
                        <a:pt x="17" y="250"/>
                        <a:pt x="42" y="222"/>
                        <a:pt x="73" y="199"/>
                      </a:cubicBezTo>
                      <a:cubicBezTo>
                        <a:pt x="91" y="182"/>
                        <a:pt x="101" y="173"/>
                        <a:pt x="102" y="173"/>
                      </a:cubicBezTo>
                      <a:close/>
                      <a:moveTo>
                        <a:pt x="861" y="784"/>
                      </a:moveTo>
                      <a:cubicBezTo>
                        <a:pt x="861" y="784"/>
                        <a:pt x="862" y="785"/>
                        <a:pt x="863" y="785"/>
                      </a:cubicBezTo>
                      <a:cubicBezTo>
                        <a:pt x="866" y="791"/>
                        <a:pt x="834" y="829"/>
                        <a:pt x="809" y="841"/>
                      </a:cubicBezTo>
                      <a:cubicBezTo>
                        <a:pt x="803" y="835"/>
                        <a:pt x="803" y="835"/>
                        <a:pt x="819" y="816"/>
                      </a:cubicBezTo>
                      <a:cubicBezTo>
                        <a:pt x="833" y="799"/>
                        <a:pt x="853" y="784"/>
                        <a:pt x="861" y="784"/>
                      </a:cubicBezTo>
                      <a:close/>
                      <a:moveTo>
                        <a:pt x="1096" y="867"/>
                      </a:moveTo>
                      <a:cubicBezTo>
                        <a:pt x="1098" y="867"/>
                        <a:pt x="1098" y="870"/>
                        <a:pt x="1091" y="879"/>
                      </a:cubicBezTo>
                      <a:lnTo>
                        <a:pt x="1076" y="898"/>
                      </a:lnTo>
                      <a:cubicBezTo>
                        <a:pt x="1061" y="908"/>
                        <a:pt x="1047" y="918"/>
                        <a:pt x="1043" y="918"/>
                      </a:cubicBezTo>
                      <a:cubicBezTo>
                        <a:pt x="1041" y="918"/>
                        <a:pt x="1042" y="915"/>
                        <a:pt x="1047" y="907"/>
                      </a:cubicBezTo>
                      <a:cubicBezTo>
                        <a:pt x="1060" y="895"/>
                        <a:pt x="1073" y="882"/>
                        <a:pt x="1085" y="873"/>
                      </a:cubicBezTo>
                      <a:cubicBezTo>
                        <a:pt x="1085" y="873"/>
                        <a:pt x="1093" y="867"/>
                        <a:pt x="1096" y="867"/>
                      </a:cubicBezTo>
                      <a:close/>
                      <a:moveTo>
                        <a:pt x="1511" y="1039"/>
                      </a:moveTo>
                      <a:cubicBezTo>
                        <a:pt x="1510" y="1039"/>
                        <a:pt x="1508" y="1043"/>
                        <a:pt x="1504" y="1051"/>
                      </a:cubicBezTo>
                      <a:lnTo>
                        <a:pt x="1504" y="1051"/>
                      </a:lnTo>
                      <a:cubicBezTo>
                        <a:pt x="1509" y="1043"/>
                        <a:pt x="1511" y="1039"/>
                        <a:pt x="1511" y="1039"/>
                      </a:cubicBezTo>
                      <a:close/>
                      <a:moveTo>
                        <a:pt x="1504" y="1051"/>
                      </a:moveTo>
                      <a:lnTo>
                        <a:pt x="1504" y="1051"/>
                      </a:lnTo>
                      <a:cubicBezTo>
                        <a:pt x="1500" y="1056"/>
                        <a:pt x="1494" y="1064"/>
                        <a:pt x="1486" y="1073"/>
                      </a:cubicBezTo>
                      <a:cubicBezTo>
                        <a:pt x="1486" y="1073"/>
                        <a:pt x="1486" y="1073"/>
                        <a:pt x="1486" y="1074"/>
                      </a:cubicBezTo>
                      <a:lnTo>
                        <a:pt x="1486" y="1074"/>
                      </a:lnTo>
                      <a:cubicBezTo>
                        <a:pt x="1490" y="1069"/>
                        <a:pt x="1496" y="1063"/>
                        <a:pt x="1502" y="1054"/>
                      </a:cubicBezTo>
                      <a:cubicBezTo>
                        <a:pt x="1503" y="1053"/>
                        <a:pt x="1503" y="1052"/>
                        <a:pt x="1504" y="1051"/>
                      </a:cubicBezTo>
                      <a:close/>
                      <a:moveTo>
                        <a:pt x="1401" y="1070"/>
                      </a:moveTo>
                      <a:cubicBezTo>
                        <a:pt x="1398" y="1070"/>
                        <a:pt x="1391" y="1076"/>
                        <a:pt x="1393" y="1076"/>
                      </a:cubicBezTo>
                      <a:cubicBezTo>
                        <a:pt x="1393" y="1076"/>
                        <a:pt x="1396" y="1075"/>
                        <a:pt x="1402" y="1070"/>
                      </a:cubicBezTo>
                      <a:cubicBezTo>
                        <a:pt x="1401" y="1070"/>
                        <a:pt x="1401" y="1070"/>
                        <a:pt x="1401" y="1070"/>
                      </a:cubicBezTo>
                      <a:close/>
                      <a:moveTo>
                        <a:pt x="1300" y="1051"/>
                      </a:moveTo>
                      <a:cubicBezTo>
                        <a:pt x="1300" y="1051"/>
                        <a:pt x="1301" y="1051"/>
                        <a:pt x="1301" y="1051"/>
                      </a:cubicBezTo>
                      <a:cubicBezTo>
                        <a:pt x="1295" y="1067"/>
                        <a:pt x="1286" y="1083"/>
                        <a:pt x="1273" y="1095"/>
                      </a:cubicBezTo>
                      <a:lnTo>
                        <a:pt x="1270" y="1092"/>
                      </a:lnTo>
                      <a:cubicBezTo>
                        <a:pt x="1264" y="1086"/>
                        <a:pt x="1279" y="1067"/>
                        <a:pt x="1279" y="1067"/>
                      </a:cubicBezTo>
                      <a:cubicBezTo>
                        <a:pt x="1279" y="1067"/>
                        <a:pt x="1293" y="1051"/>
                        <a:pt x="1300" y="1051"/>
                      </a:cubicBezTo>
                      <a:close/>
                      <a:moveTo>
                        <a:pt x="1364" y="1070"/>
                      </a:moveTo>
                      <a:lnTo>
                        <a:pt x="1370" y="1076"/>
                      </a:lnTo>
                      <a:lnTo>
                        <a:pt x="1361" y="1101"/>
                      </a:lnTo>
                      <a:lnTo>
                        <a:pt x="1355" y="1095"/>
                      </a:lnTo>
                      <a:cubicBezTo>
                        <a:pt x="1348" y="1092"/>
                        <a:pt x="1348" y="1092"/>
                        <a:pt x="1364" y="1070"/>
                      </a:cubicBezTo>
                      <a:close/>
                      <a:moveTo>
                        <a:pt x="1417" y="1117"/>
                      </a:moveTo>
                      <a:lnTo>
                        <a:pt x="1423" y="1120"/>
                      </a:lnTo>
                      <a:lnTo>
                        <a:pt x="1414" y="1145"/>
                      </a:lnTo>
                      <a:lnTo>
                        <a:pt x="1408" y="1139"/>
                      </a:lnTo>
                      <a:cubicBezTo>
                        <a:pt x="1402" y="1136"/>
                        <a:pt x="1402" y="1136"/>
                        <a:pt x="1417" y="1117"/>
                      </a:cubicBezTo>
                      <a:close/>
                      <a:moveTo>
                        <a:pt x="1457" y="1150"/>
                      </a:moveTo>
                      <a:cubicBezTo>
                        <a:pt x="1458" y="1150"/>
                        <a:pt x="1459" y="1151"/>
                        <a:pt x="1461" y="1152"/>
                      </a:cubicBezTo>
                      <a:cubicBezTo>
                        <a:pt x="1470" y="1161"/>
                        <a:pt x="1470" y="1161"/>
                        <a:pt x="1452" y="1177"/>
                      </a:cubicBezTo>
                      <a:cubicBezTo>
                        <a:pt x="1443" y="1183"/>
                        <a:pt x="1437" y="1185"/>
                        <a:pt x="1434" y="1185"/>
                      </a:cubicBezTo>
                      <a:cubicBezTo>
                        <a:pt x="1428" y="1185"/>
                        <a:pt x="1430" y="1179"/>
                        <a:pt x="1439" y="1167"/>
                      </a:cubicBezTo>
                      <a:cubicBezTo>
                        <a:pt x="1450" y="1154"/>
                        <a:pt x="1454" y="1150"/>
                        <a:pt x="1457" y="1150"/>
                      </a:cubicBezTo>
                      <a:close/>
                      <a:moveTo>
                        <a:pt x="1409" y="1305"/>
                      </a:moveTo>
                      <a:cubicBezTo>
                        <a:pt x="1410" y="1305"/>
                        <a:pt x="1410" y="1305"/>
                        <a:pt x="1411" y="1305"/>
                      </a:cubicBezTo>
                      <a:lnTo>
                        <a:pt x="1402" y="1330"/>
                      </a:lnTo>
                      <a:lnTo>
                        <a:pt x="1380" y="1346"/>
                      </a:lnTo>
                      <a:lnTo>
                        <a:pt x="1373" y="1343"/>
                      </a:lnTo>
                      <a:cubicBezTo>
                        <a:pt x="1388" y="1322"/>
                        <a:pt x="1402" y="1305"/>
                        <a:pt x="1409" y="1305"/>
                      </a:cubicBezTo>
                      <a:close/>
                      <a:moveTo>
                        <a:pt x="1488" y="1339"/>
                      </a:moveTo>
                      <a:cubicBezTo>
                        <a:pt x="1489" y="1339"/>
                        <a:pt x="1489" y="1339"/>
                        <a:pt x="1489" y="1340"/>
                      </a:cubicBezTo>
                      <a:lnTo>
                        <a:pt x="1480" y="1365"/>
                      </a:lnTo>
                      <a:cubicBezTo>
                        <a:pt x="1468" y="1379"/>
                        <a:pt x="1462" y="1380"/>
                        <a:pt x="1459" y="1380"/>
                      </a:cubicBezTo>
                      <a:cubicBezTo>
                        <a:pt x="1458" y="1380"/>
                        <a:pt x="1458" y="1380"/>
                        <a:pt x="1458" y="1380"/>
                      </a:cubicBezTo>
                      <a:cubicBezTo>
                        <a:pt x="1455" y="1374"/>
                        <a:pt x="1455" y="1374"/>
                        <a:pt x="1470" y="1355"/>
                      </a:cubicBezTo>
                      <a:cubicBezTo>
                        <a:pt x="1470" y="1355"/>
                        <a:pt x="1484" y="1339"/>
                        <a:pt x="1488" y="1339"/>
                      </a:cubicBezTo>
                      <a:close/>
                      <a:moveTo>
                        <a:pt x="2034" y="1593"/>
                      </a:moveTo>
                      <a:cubicBezTo>
                        <a:pt x="2034" y="1593"/>
                        <a:pt x="2034" y="1593"/>
                        <a:pt x="2035" y="1593"/>
                      </a:cubicBezTo>
                      <a:lnTo>
                        <a:pt x="2041" y="1600"/>
                      </a:lnTo>
                      <a:cubicBezTo>
                        <a:pt x="2031" y="1612"/>
                        <a:pt x="2019" y="1625"/>
                        <a:pt x="2003" y="1634"/>
                      </a:cubicBezTo>
                      <a:lnTo>
                        <a:pt x="2000" y="1628"/>
                      </a:lnTo>
                      <a:cubicBezTo>
                        <a:pt x="2015" y="1610"/>
                        <a:pt x="2029" y="1593"/>
                        <a:pt x="2034" y="1593"/>
                      </a:cubicBezTo>
                      <a:close/>
                      <a:moveTo>
                        <a:pt x="2265" y="1755"/>
                      </a:moveTo>
                      <a:cubicBezTo>
                        <a:pt x="2270" y="1755"/>
                        <a:pt x="2274" y="1758"/>
                        <a:pt x="2276" y="1759"/>
                      </a:cubicBezTo>
                      <a:cubicBezTo>
                        <a:pt x="2267" y="1782"/>
                        <a:pt x="2248" y="1797"/>
                        <a:pt x="2243" y="1797"/>
                      </a:cubicBezTo>
                      <a:cubicBezTo>
                        <a:pt x="2242" y="1797"/>
                        <a:pt x="2242" y="1797"/>
                        <a:pt x="2241" y="1797"/>
                      </a:cubicBezTo>
                      <a:cubicBezTo>
                        <a:pt x="2229" y="1788"/>
                        <a:pt x="2229" y="1788"/>
                        <a:pt x="2245" y="1769"/>
                      </a:cubicBezTo>
                      <a:cubicBezTo>
                        <a:pt x="2252" y="1758"/>
                        <a:pt x="2259" y="1755"/>
                        <a:pt x="2265" y="1755"/>
                      </a:cubicBezTo>
                      <a:close/>
                      <a:moveTo>
                        <a:pt x="2647" y="2066"/>
                      </a:moveTo>
                      <a:cubicBezTo>
                        <a:pt x="2648" y="2066"/>
                        <a:pt x="2648" y="2066"/>
                        <a:pt x="2649" y="2067"/>
                      </a:cubicBezTo>
                      <a:lnTo>
                        <a:pt x="2636" y="2092"/>
                      </a:lnTo>
                      <a:lnTo>
                        <a:pt x="2617" y="2107"/>
                      </a:lnTo>
                      <a:lnTo>
                        <a:pt x="2611" y="2104"/>
                      </a:lnTo>
                      <a:cubicBezTo>
                        <a:pt x="2626" y="2084"/>
                        <a:pt x="2640" y="2066"/>
                        <a:pt x="2647" y="2066"/>
                      </a:cubicBezTo>
                      <a:close/>
                      <a:moveTo>
                        <a:pt x="2840" y="2161"/>
                      </a:moveTo>
                      <a:cubicBezTo>
                        <a:pt x="2846" y="2167"/>
                        <a:pt x="2809" y="2201"/>
                        <a:pt x="2793" y="2220"/>
                      </a:cubicBezTo>
                      <a:cubicBezTo>
                        <a:pt x="2787" y="2217"/>
                        <a:pt x="2787" y="2217"/>
                        <a:pt x="2802" y="2195"/>
                      </a:cubicBezTo>
                      <a:cubicBezTo>
                        <a:pt x="2815" y="2183"/>
                        <a:pt x="2827" y="2173"/>
                        <a:pt x="2840" y="2161"/>
                      </a:cubicBezTo>
                      <a:close/>
                      <a:moveTo>
                        <a:pt x="2621" y="2244"/>
                      </a:moveTo>
                      <a:cubicBezTo>
                        <a:pt x="2622" y="2244"/>
                        <a:pt x="2623" y="2244"/>
                        <a:pt x="2624" y="2245"/>
                      </a:cubicBezTo>
                      <a:lnTo>
                        <a:pt x="2630" y="2248"/>
                      </a:lnTo>
                      <a:cubicBezTo>
                        <a:pt x="2617" y="2261"/>
                        <a:pt x="2605" y="2273"/>
                        <a:pt x="2592" y="2283"/>
                      </a:cubicBezTo>
                      <a:lnTo>
                        <a:pt x="2586" y="2280"/>
                      </a:lnTo>
                      <a:cubicBezTo>
                        <a:pt x="2600" y="2263"/>
                        <a:pt x="2614" y="2244"/>
                        <a:pt x="2621" y="2244"/>
                      </a:cubicBezTo>
                      <a:close/>
                      <a:moveTo>
                        <a:pt x="2968" y="2267"/>
                      </a:moveTo>
                      <a:cubicBezTo>
                        <a:pt x="2968" y="2267"/>
                        <a:pt x="2968" y="2267"/>
                        <a:pt x="2968" y="2267"/>
                      </a:cubicBezTo>
                      <a:lnTo>
                        <a:pt x="2959" y="2292"/>
                      </a:lnTo>
                      <a:lnTo>
                        <a:pt x="2937" y="2308"/>
                      </a:lnTo>
                      <a:lnTo>
                        <a:pt x="2934" y="2305"/>
                      </a:lnTo>
                      <a:cubicBezTo>
                        <a:pt x="2949" y="2284"/>
                        <a:pt x="2963" y="2267"/>
                        <a:pt x="2968" y="2267"/>
                      </a:cubicBezTo>
                      <a:close/>
                      <a:moveTo>
                        <a:pt x="3802" y="2283"/>
                      </a:moveTo>
                      <a:cubicBezTo>
                        <a:pt x="3799" y="2283"/>
                        <a:pt x="3788" y="2290"/>
                        <a:pt x="3771" y="2308"/>
                      </a:cubicBezTo>
                      <a:cubicBezTo>
                        <a:pt x="3755" y="2330"/>
                        <a:pt x="3755" y="2330"/>
                        <a:pt x="3761" y="2333"/>
                      </a:cubicBezTo>
                      <a:cubicBezTo>
                        <a:pt x="3774" y="2324"/>
                        <a:pt x="3786" y="2311"/>
                        <a:pt x="3796" y="2299"/>
                      </a:cubicBezTo>
                      <a:cubicBezTo>
                        <a:pt x="3803" y="2289"/>
                        <a:pt x="3806" y="2283"/>
                        <a:pt x="3802" y="2283"/>
                      </a:cubicBezTo>
                      <a:close/>
                      <a:moveTo>
                        <a:pt x="3287" y="2596"/>
                      </a:moveTo>
                      <a:cubicBezTo>
                        <a:pt x="3287" y="2596"/>
                        <a:pt x="3288" y="2596"/>
                        <a:pt x="3288" y="2596"/>
                      </a:cubicBezTo>
                      <a:lnTo>
                        <a:pt x="3276" y="2621"/>
                      </a:lnTo>
                      <a:lnTo>
                        <a:pt x="3257" y="2637"/>
                      </a:lnTo>
                      <a:lnTo>
                        <a:pt x="3251" y="2631"/>
                      </a:lnTo>
                      <a:cubicBezTo>
                        <a:pt x="3265" y="2613"/>
                        <a:pt x="3280" y="2596"/>
                        <a:pt x="3287" y="2596"/>
                      </a:cubicBezTo>
                      <a:close/>
                      <a:moveTo>
                        <a:pt x="3321" y="2626"/>
                      </a:moveTo>
                      <a:cubicBezTo>
                        <a:pt x="3323" y="2626"/>
                        <a:pt x="3324" y="2627"/>
                        <a:pt x="3326" y="2628"/>
                      </a:cubicBezTo>
                      <a:cubicBezTo>
                        <a:pt x="3316" y="2643"/>
                        <a:pt x="3310" y="2659"/>
                        <a:pt x="3298" y="2671"/>
                      </a:cubicBezTo>
                      <a:cubicBezTo>
                        <a:pt x="3292" y="2678"/>
                        <a:pt x="3288" y="2682"/>
                        <a:pt x="3286" y="2682"/>
                      </a:cubicBezTo>
                      <a:cubicBezTo>
                        <a:pt x="3283" y="2682"/>
                        <a:pt x="3288" y="2671"/>
                        <a:pt x="3304" y="2643"/>
                      </a:cubicBezTo>
                      <a:cubicBezTo>
                        <a:pt x="3315" y="2630"/>
                        <a:pt x="3318" y="2626"/>
                        <a:pt x="3321" y="2626"/>
                      </a:cubicBezTo>
                      <a:close/>
                      <a:moveTo>
                        <a:pt x="3434" y="2671"/>
                      </a:moveTo>
                      <a:lnTo>
                        <a:pt x="3434" y="2671"/>
                      </a:lnTo>
                      <a:cubicBezTo>
                        <a:pt x="3438" y="2671"/>
                        <a:pt x="3434" y="2685"/>
                        <a:pt x="3439" y="2687"/>
                      </a:cubicBezTo>
                      <a:cubicBezTo>
                        <a:pt x="3431" y="2703"/>
                        <a:pt x="3428" y="2709"/>
                        <a:pt x="3424" y="2709"/>
                      </a:cubicBezTo>
                      <a:cubicBezTo>
                        <a:pt x="3422" y="2709"/>
                        <a:pt x="3420" y="2706"/>
                        <a:pt x="3417" y="2703"/>
                      </a:cubicBezTo>
                      <a:cubicBezTo>
                        <a:pt x="3410" y="2700"/>
                        <a:pt x="3426" y="2678"/>
                        <a:pt x="3426" y="2678"/>
                      </a:cubicBezTo>
                      <a:cubicBezTo>
                        <a:pt x="3430" y="2673"/>
                        <a:pt x="3433" y="2671"/>
                        <a:pt x="3434" y="2671"/>
                      </a:cubicBezTo>
                      <a:close/>
                      <a:moveTo>
                        <a:pt x="3543" y="2743"/>
                      </a:moveTo>
                      <a:cubicBezTo>
                        <a:pt x="3544" y="2743"/>
                        <a:pt x="3545" y="2743"/>
                        <a:pt x="3545" y="2744"/>
                      </a:cubicBezTo>
                      <a:cubicBezTo>
                        <a:pt x="3548" y="2750"/>
                        <a:pt x="3539" y="2772"/>
                        <a:pt x="3539" y="2772"/>
                      </a:cubicBezTo>
                      <a:cubicBezTo>
                        <a:pt x="3529" y="2786"/>
                        <a:pt x="3523" y="2788"/>
                        <a:pt x="3520" y="2788"/>
                      </a:cubicBezTo>
                      <a:cubicBezTo>
                        <a:pt x="3518" y="2788"/>
                        <a:pt x="3517" y="2787"/>
                        <a:pt x="3517" y="2787"/>
                      </a:cubicBezTo>
                      <a:cubicBezTo>
                        <a:pt x="3514" y="2784"/>
                        <a:pt x="3507" y="2778"/>
                        <a:pt x="3523" y="2759"/>
                      </a:cubicBezTo>
                      <a:cubicBezTo>
                        <a:pt x="3523" y="2759"/>
                        <a:pt x="3536" y="2743"/>
                        <a:pt x="3543" y="2743"/>
                      </a:cubicBezTo>
                      <a:close/>
                      <a:moveTo>
                        <a:pt x="3773" y="2853"/>
                      </a:moveTo>
                      <a:cubicBezTo>
                        <a:pt x="3775" y="2853"/>
                        <a:pt x="3774" y="2855"/>
                        <a:pt x="3768" y="2863"/>
                      </a:cubicBezTo>
                      <a:cubicBezTo>
                        <a:pt x="3773" y="2868"/>
                        <a:pt x="3755" y="2876"/>
                        <a:pt x="3746" y="2876"/>
                      </a:cubicBezTo>
                      <a:cubicBezTo>
                        <a:pt x="3745" y="2876"/>
                        <a:pt x="3743" y="2876"/>
                        <a:pt x="3743" y="2875"/>
                      </a:cubicBezTo>
                      <a:lnTo>
                        <a:pt x="3758" y="2856"/>
                      </a:lnTo>
                      <a:cubicBezTo>
                        <a:pt x="3759" y="2857"/>
                        <a:pt x="3760" y="2857"/>
                        <a:pt x="3760" y="2857"/>
                      </a:cubicBezTo>
                      <a:cubicBezTo>
                        <a:pt x="3765" y="2857"/>
                        <a:pt x="3771" y="2853"/>
                        <a:pt x="3773" y="2853"/>
                      </a:cubicBezTo>
                      <a:close/>
                      <a:moveTo>
                        <a:pt x="3573" y="2897"/>
                      </a:moveTo>
                      <a:lnTo>
                        <a:pt x="3580" y="2903"/>
                      </a:lnTo>
                      <a:lnTo>
                        <a:pt x="3567" y="2928"/>
                      </a:lnTo>
                      <a:lnTo>
                        <a:pt x="3564" y="2922"/>
                      </a:lnTo>
                      <a:cubicBezTo>
                        <a:pt x="3558" y="2919"/>
                        <a:pt x="3558" y="2919"/>
                        <a:pt x="3573" y="2897"/>
                      </a:cubicBezTo>
                      <a:close/>
                      <a:moveTo>
                        <a:pt x="3486" y="2893"/>
                      </a:moveTo>
                      <a:cubicBezTo>
                        <a:pt x="3479" y="2893"/>
                        <a:pt x="3467" y="2910"/>
                        <a:pt x="3467" y="2910"/>
                      </a:cubicBezTo>
                      <a:cubicBezTo>
                        <a:pt x="3467" y="2910"/>
                        <a:pt x="3451" y="2928"/>
                        <a:pt x="3457" y="2935"/>
                      </a:cubicBezTo>
                      <a:lnTo>
                        <a:pt x="3464" y="2938"/>
                      </a:lnTo>
                      <a:cubicBezTo>
                        <a:pt x="3473" y="2925"/>
                        <a:pt x="3482" y="2910"/>
                        <a:pt x="3489" y="2894"/>
                      </a:cubicBezTo>
                      <a:cubicBezTo>
                        <a:pt x="3488" y="2893"/>
                        <a:pt x="3487" y="2893"/>
                        <a:pt x="3486" y="2893"/>
                      </a:cubicBezTo>
                      <a:close/>
                      <a:moveTo>
                        <a:pt x="3636" y="2919"/>
                      </a:moveTo>
                      <a:cubicBezTo>
                        <a:pt x="3642" y="2922"/>
                        <a:pt x="3642" y="2922"/>
                        <a:pt x="3648" y="2928"/>
                      </a:cubicBezTo>
                      <a:cubicBezTo>
                        <a:pt x="3634" y="2946"/>
                        <a:pt x="3619" y="2963"/>
                        <a:pt x="3612" y="2963"/>
                      </a:cubicBezTo>
                      <a:cubicBezTo>
                        <a:pt x="3612" y="2963"/>
                        <a:pt x="3611" y="2963"/>
                        <a:pt x="3611" y="2963"/>
                      </a:cubicBezTo>
                      <a:cubicBezTo>
                        <a:pt x="3606" y="2966"/>
                        <a:pt x="3603" y="2968"/>
                        <a:pt x="3602" y="2968"/>
                      </a:cubicBezTo>
                      <a:cubicBezTo>
                        <a:pt x="3595" y="2968"/>
                        <a:pt x="3609" y="2946"/>
                        <a:pt x="3636" y="2919"/>
                      </a:cubicBezTo>
                      <a:close/>
                      <a:moveTo>
                        <a:pt x="3260" y="2969"/>
                      </a:moveTo>
                      <a:cubicBezTo>
                        <a:pt x="3244" y="2988"/>
                        <a:pt x="3244" y="2988"/>
                        <a:pt x="3251" y="2991"/>
                      </a:cubicBezTo>
                      <a:cubicBezTo>
                        <a:pt x="3255" y="2995"/>
                        <a:pt x="3258" y="2997"/>
                        <a:pt x="3261" y="2997"/>
                      </a:cubicBezTo>
                      <a:cubicBezTo>
                        <a:pt x="3264" y="2997"/>
                        <a:pt x="3267" y="2991"/>
                        <a:pt x="3272" y="2975"/>
                      </a:cubicBezTo>
                      <a:lnTo>
                        <a:pt x="3260" y="2969"/>
                      </a:lnTo>
                      <a:close/>
                      <a:moveTo>
                        <a:pt x="3838" y="2988"/>
                      </a:moveTo>
                      <a:cubicBezTo>
                        <a:pt x="3839" y="2988"/>
                        <a:pt x="3839" y="2988"/>
                        <a:pt x="3840" y="2988"/>
                      </a:cubicBezTo>
                      <a:lnTo>
                        <a:pt x="3846" y="2994"/>
                      </a:lnTo>
                      <a:cubicBezTo>
                        <a:pt x="3833" y="3007"/>
                        <a:pt x="3821" y="3019"/>
                        <a:pt x="3808" y="3029"/>
                      </a:cubicBezTo>
                      <a:lnTo>
                        <a:pt x="3802" y="3022"/>
                      </a:lnTo>
                      <a:cubicBezTo>
                        <a:pt x="3817" y="3005"/>
                        <a:pt x="3831" y="2988"/>
                        <a:pt x="3838" y="2988"/>
                      </a:cubicBezTo>
                      <a:close/>
                      <a:moveTo>
                        <a:pt x="3645" y="3088"/>
                      </a:moveTo>
                      <a:lnTo>
                        <a:pt x="3614" y="3129"/>
                      </a:lnTo>
                      <a:lnTo>
                        <a:pt x="3630" y="3110"/>
                      </a:lnTo>
                      <a:lnTo>
                        <a:pt x="3645" y="3088"/>
                      </a:lnTo>
                      <a:close/>
                      <a:moveTo>
                        <a:pt x="3843" y="3088"/>
                      </a:moveTo>
                      <a:cubicBezTo>
                        <a:pt x="3846" y="3091"/>
                        <a:pt x="3824" y="3107"/>
                        <a:pt x="3790" y="3141"/>
                      </a:cubicBezTo>
                      <a:cubicBezTo>
                        <a:pt x="3779" y="3146"/>
                        <a:pt x="3772" y="3149"/>
                        <a:pt x="3770" y="3149"/>
                      </a:cubicBezTo>
                      <a:cubicBezTo>
                        <a:pt x="3767" y="3149"/>
                        <a:pt x="3775" y="3141"/>
                        <a:pt x="3799" y="3120"/>
                      </a:cubicBezTo>
                      <a:lnTo>
                        <a:pt x="3843" y="3088"/>
                      </a:lnTo>
                      <a:close/>
                      <a:moveTo>
                        <a:pt x="4021" y="3107"/>
                      </a:moveTo>
                      <a:cubicBezTo>
                        <a:pt x="4028" y="3110"/>
                        <a:pt x="4034" y="3116"/>
                        <a:pt x="4034" y="3116"/>
                      </a:cubicBezTo>
                      <a:lnTo>
                        <a:pt x="3990" y="3145"/>
                      </a:lnTo>
                      <a:cubicBezTo>
                        <a:pt x="3960" y="3173"/>
                        <a:pt x="3946" y="3186"/>
                        <a:pt x="3944" y="3186"/>
                      </a:cubicBezTo>
                      <a:cubicBezTo>
                        <a:pt x="3943" y="3186"/>
                        <a:pt x="3950" y="3176"/>
                        <a:pt x="3965" y="3157"/>
                      </a:cubicBezTo>
                      <a:cubicBezTo>
                        <a:pt x="3978" y="3135"/>
                        <a:pt x="3999" y="3116"/>
                        <a:pt x="4021" y="3107"/>
                      </a:cubicBezTo>
                      <a:close/>
                      <a:moveTo>
                        <a:pt x="3981" y="3204"/>
                      </a:moveTo>
                      <a:lnTo>
                        <a:pt x="3971" y="3229"/>
                      </a:lnTo>
                      <a:cubicBezTo>
                        <a:pt x="3963" y="3239"/>
                        <a:pt x="3957" y="3242"/>
                        <a:pt x="3953" y="3242"/>
                      </a:cubicBezTo>
                      <a:cubicBezTo>
                        <a:pt x="3949" y="3242"/>
                        <a:pt x="3946" y="3240"/>
                        <a:pt x="3943" y="3239"/>
                      </a:cubicBezTo>
                      <a:lnTo>
                        <a:pt x="3959" y="3220"/>
                      </a:lnTo>
                      <a:lnTo>
                        <a:pt x="3981" y="3204"/>
                      </a:lnTo>
                      <a:close/>
                      <a:moveTo>
                        <a:pt x="4306" y="3247"/>
                      </a:moveTo>
                      <a:cubicBezTo>
                        <a:pt x="4298" y="3247"/>
                        <a:pt x="4285" y="3257"/>
                        <a:pt x="4285" y="3257"/>
                      </a:cubicBezTo>
                      <a:cubicBezTo>
                        <a:pt x="4269" y="3276"/>
                        <a:pt x="4275" y="3283"/>
                        <a:pt x="4278" y="3286"/>
                      </a:cubicBezTo>
                      <a:cubicBezTo>
                        <a:pt x="4277" y="3297"/>
                        <a:pt x="4279" y="3301"/>
                        <a:pt x="4283" y="3301"/>
                      </a:cubicBezTo>
                      <a:cubicBezTo>
                        <a:pt x="4290" y="3301"/>
                        <a:pt x="4300" y="3291"/>
                        <a:pt x="4310" y="3279"/>
                      </a:cubicBezTo>
                      <a:cubicBezTo>
                        <a:pt x="4325" y="3261"/>
                        <a:pt x="4322" y="3254"/>
                        <a:pt x="4310" y="3248"/>
                      </a:cubicBezTo>
                      <a:cubicBezTo>
                        <a:pt x="4309" y="3247"/>
                        <a:pt x="4307" y="3247"/>
                        <a:pt x="4306" y="3247"/>
                      </a:cubicBezTo>
                      <a:close/>
                      <a:moveTo>
                        <a:pt x="4316" y="3317"/>
                      </a:moveTo>
                      <a:lnTo>
                        <a:pt x="4329" y="3326"/>
                      </a:lnTo>
                      <a:cubicBezTo>
                        <a:pt x="4316" y="3342"/>
                        <a:pt x="4294" y="3353"/>
                        <a:pt x="4285" y="3353"/>
                      </a:cubicBezTo>
                      <a:cubicBezTo>
                        <a:pt x="4283" y="3353"/>
                        <a:pt x="4282" y="3353"/>
                        <a:pt x="4282" y="3351"/>
                      </a:cubicBezTo>
                      <a:cubicBezTo>
                        <a:pt x="4275" y="3348"/>
                        <a:pt x="4291" y="3330"/>
                        <a:pt x="4316" y="3317"/>
                      </a:cubicBezTo>
                      <a:close/>
                      <a:moveTo>
                        <a:pt x="4885" y="3395"/>
                      </a:moveTo>
                      <a:cubicBezTo>
                        <a:pt x="4878" y="3395"/>
                        <a:pt x="4863" y="3412"/>
                        <a:pt x="4849" y="3430"/>
                      </a:cubicBezTo>
                      <a:lnTo>
                        <a:pt x="4855" y="3436"/>
                      </a:lnTo>
                      <a:cubicBezTo>
                        <a:pt x="4868" y="3424"/>
                        <a:pt x="4880" y="3414"/>
                        <a:pt x="4889" y="3398"/>
                      </a:cubicBezTo>
                      <a:lnTo>
                        <a:pt x="4886" y="3395"/>
                      </a:lnTo>
                      <a:cubicBezTo>
                        <a:pt x="4886" y="3395"/>
                        <a:pt x="4885" y="3395"/>
                        <a:pt x="4885" y="3395"/>
                      </a:cubicBezTo>
                      <a:close/>
                      <a:moveTo>
                        <a:pt x="4601" y="3586"/>
                      </a:moveTo>
                      <a:lnTo>
                        <a:pt x="4601" y="3586"/>
                      </a:lnTo>
                      <a:cubicBezTo>
                        <a:pt x="4607" y="3590"/>
                        <a:pt x="4598" y="3615"/>
                        <a:pt x="4582" y="3634"/>
                      </a:cubicBezTo>
                      <a:lnTo>
                        <a:pt x="4582" y="3637"/>
                      </a:lnTo>
                      <a:cubicBezTo>
                        <a:pt x="4565" y="3667"/>
                        <a:pt x="4560" y="3676"/>
                        <a:pt x="4554" y="3676"/>
                      </a:cubicBezTo>
                      <a:cubicBezTo>
                        <a:pt x="4551" y="3676"/>
                        <a:pt x="4549" y="3674"/>
                        <a:pt x="4545" y="3671"/>
                      </a:cubicBezTo>
                      <a:cubicBezTo>
                        <a:pt x="4538" y="3665"/>
                        <a:pt x="4535" y="3662"/>
                        <a:pt x="4551" y="3643"/>
                      </a:cubicBezTo>
                      <a:lnTo>
                        <a:pt x="4554" y="3646"/>
                      </a:lnTo>
                      <a:cubicBezTo>
                        <a:pt x="4549" y="3652"/>
                        <a:pt x="4548" y="3654"/>
                        <a:pt x="4549" y="3654"/>
                      </a:cubicBezTo>
                      <a:cubicBezTo>
                        <a:pt x="4551" y="3654"/>
                        <a:pt x="4563" y="3642"/>
                        <a:pt x="4570" y="3627"/>
                      </a:cubicBezTo>
                      <a:lnTo>
                        <a:pt x="4601" y="3586"/>
                      </a:lnTo>
                      <a:close/>
                      <a:moveTo>
                        <a:pt x="4640" y="3683"/>
                      </a:moveTo>
                      <a:cubicBezTo>
                        <a:pt x="4641" y="3683"/>
                        <a:pt x="4641" y="3683"/>
                        <a:pt x="4642" y="3684"/>
                      </a:cubicBezTo>
                      <a:lnTo>
                        <a:pt x="4629" y="3709"/>
                      </a:lnTo>
                      <a:cubicBezTo>
                        <a:pt x="4621" y="3719"/>
                        <a:pt x="4616" y="3723"/>
                        <a:pt x="4612" y="3723"/>
                      </a:cubicBezTo>
                      <a:cubicBezTo>
                        <a:pt x="4609" y="3723"/>
                        <a:pt x="4607" y="3721"/>
                        <a:pt x="4604" y="3718"/>
                      </a:cubicBezTo>
                      <a:cubicBezTo>
                        <a:pt x="4598" y="3715"/>
                        <a:pt x="4598" y="3715"/>
                        <a:pt x="4614" y="3696"/>
                      </a:cubicBezTo>
                      <a:cubicBezTo>
                        <a:pt x="4614" y="3696"/>
                        <a:pt x="4632" y="3683"/>
                        <a:pt x="4640" y="3683"/>
                      </a:cubicBezTo>
                      <a:close/>
                      <a:moveTo>
                        <a:pt x="4460" y="3731"/>
                      </a:moveTo>
                      <a:cubicBezTo>
                        <a:pt x="4444" y="3753"/>
                        <a:pt x="4444" y="3753"/>
                        <a:pt x="4451" y="3756"/>
                      </a:cubicBezTo>
                      <a:lnTo>
                        <a:pt x="4457" y="3759"/>
                      </a:lnTo>
                      <a:lnTo>
                        <a:pt x="4466" y="3737"/>
                      </a:lnTo>
                      <a:lnTo>
                        <a:pt x="4460" y="3731"/>
                      </a:lnTo>
                      <a:close/>
                      <a:moveTo>
                        <a:pt x="227" y="0"/>
                      </a:moveTo>
                      <a:cubicBezTo>
                        <a:pt x="220" y="0"/>
                        <a:pt x="206" y="19"/>
                        <a:pt x="192" y="36"/>
                      </a:cubicBezTo>
                      <a:lnTo>
                        <a:pt x="183" y="26"/>
                      </a:lnTo>
                      <a:cubicBezTo>
                        <a:pt x="183" y="26"/>
                        <a:pt x="182" y="26"/>
                        <a:pt x="181" y="26"/>
                      </a:cubicBezTo>
                      <a:cubicBezTo>
                        <a:pt x="179" y="26"/>
                        <a:pt x="172" y="28"/>
                        <a:pt x="161" y="42"/>
                      </a:cubicBezTo>
                      <a:cubicBezTo>
                        <a:pt x="152" y="55"/>
                        <a:pt x="147" y="58"/>
                        <a:pt x="143" y="58"/>
                      </a:cubicBezTo>
                      <a:cubicBezTo>
                        <a:pt x="140" y="58"/>
                        <a:pt x="138" y="56"/>
                        <a:pt x="135" y="55"/>
                      </a:cubicBezTo>
                      <a:cubicBezTo>
                        <a:pt x="141" y="47"/>
                        <a:pt x="142" y="44"/>
                        <a:pt x="140" y="44"/>
                      </a:cubicBezTo>
                      <a:lnTo>
                        <a:pt x="140" y="44"/>
                      </a:lnTo>
                      <a:cubicBezTo>
                        <a:pt x="138" y="44"/>
                        <a:pt x="126" y="57"/>
                        <a:pt x="120" y="74"/>
                      </a:cubicBezTo>
                      <a:cubicBezTo>
                        <a:pt x="106" y="90"/>
                        <a:pt x="92" y="109"/>
                        <a:pt x="85" y="109"/>
                      </a:cubicBezTo>
                      <a:cubicBezTo>
                        <a:pt x="84" y="109"/>
                        <a:pt x="83" y="109"/>
                        <a:pt x="82" y="108"/>
                      </a:cubicBezTo>
                      <a:lnTo>
                        <a:pt x="51" y="149"/>
                      </a:lnTo>
                      <a:cubicBezTo>
                        <a:pt x="26" y="174"/>
                        <a:pt x="10" y="202"/>
                        <a:pt x="1" y="236"/>
                      </a:cubicBezTo>
                      <a:cubicBezTo>
                        <a:pt x="5" y="262"/>
                        <a:pt x="6" y="286"/>
                        <a:pt x="17" y="286"/>
                      </a:cubicBezTo>
                      <a:cubicBezTo>
                        <a:pt x="22" y="286"/>
                        <a:pt x="28" y="281"/>
                        <a:pt x="38" y="268"/>
                      </a:cubicBezTo>
                      <a:cubicBezTo>
                        <a:pt x="38" y="268"/>
                        <a:pt x="54" y="257"/>
                        <a:pt x="60" y="257"/>
                      </a:cubicBezTo>
                      <a:cubicBezTo>
                        <a:pt x="62" y="257"/>
                        <a:pt x="63" y="257"/>
                        <a:pt x="63" y="258"/>
                      </a:cubicBezTo>
                      <a:cubicBezTo>
                        <a:pt x="70" y="262"/>
                        <a:pt x="60" y="287"/>
                        <a:pt x="60" y="287"/>
                      </a:cubicBezTo>
                      <a:cubicBezTo>
                        <a:pt x="45" y="305"/>
                        <a:pt x="67" y="324"/>
                        <a:pt x="92" y="346"/>
                      </a:cubicBezTo>
                      <a:cubicBezTo>
                        <a:pt x="123" y="371"/>
                        <a:pt x="142" y="387"/>
                        <a:pt x="129" y="409"/>
                      </a:cubicBezTo>
                      <a:cubicBezTo>
                        <a:pt x="120" y="434"/>
                        <a:pt x="126" y="437"/>
                        <a:pt x="126" y="437"/>
                      </a:cubicBezTo>
                      <a:cubicBezTo>
                        <a:pt x="130" y="433"/>
                        <a:pt x="134" y="431"/>
                        <a:pt x="139" y="431"/>
                      </a:cubicBezTo>
                      <a:cubicBezTo>
                        <a:pt x="156" y="431"/>
                        <a:pt x="181" y="453"/>
                        <a:pt x="211" y="478"/>
                      </a:cubicBezTo>
                      <a:cubicBezTo>
                        <a:pt x="240" y="500"/>
                        <a:pt x="270" y="524"/>
                        <a:pt x="289" y="524"/>
                      </a:cubicBezTo>
                      <a:cubicBezTo>
                        <a:pt x="294" y="524"/>
                        <a:pt x="298" y="522"/>
                        <a:pt x="302" y="519"/>
                      </a:cubicBezTo>
                      <a:lnTo>
                        <a:pt x="311" y="528"/>
                      </a:lnTo>
                      <a:cubicBezTo>
                        <a:pt x="295" y="547"/>
                        <a:pt x="308" y="556"/>
                        <a:pt x="317" y="566"/>
                      </a:cubicBezTo>
                      <a:cubicBezTo>
                        <a:pt x="329" y="560"/>
                        <a:pt x="337" y="559"/>
                        <a:pt x="343" y="559"/>
                      </a:cubicBezTo>
                      <a:cubicBezTo>
                        <a:pt x="351" y="559"/>
                        <a:pt x="355" y="562"/>
                        <a:pt x="355" y="562"/>
                      </a:cubicBezTo>
                      <a:cubicBezTo>
                        <a:pt x="339" y="584"/>
                        <a:pt x="345" y="587"/>
                        <a:pt x="355" y="597"/>
                      </a:cubicBezTo>
                      <a:cubicBezTo>
                        <a:pt x="361" y="601"/>
                        <a:pt x="365" y="604"/>
                        <a:pt x="370" y="604"/>
                      </a:cubicBezTo>
                      <a:cubicBezTo>
                        <a:pt x="375" y="604"/>
                        <a:pt x="380" y="601"/>
                        <a:pt x="386" y="591"/>
                      </a:cubicBezTo>
                      <a:cubicBezTo>
                        <a:pt x="392" y="594"/>
                        <a:pt x="430" y="625"/>
                        <a:pt x="430" y="660"/>
                      </a:cubicBezTo>
                      <a:cubicBezTo>
                        <a:pt x="426" y="668"/>
                        <a:pt x="427" y="671"/>
                        <a:pt x="431" y="671"/>
                      </a:cubicBezTo>
                      <a:cubicBezTo>
                        <a:pt x="437" y="671"/>
                        <a:pt x="450" y="663"/>
                        <a:pt x="461" y="653"/>
                      </a:cubicBezTo>
                      <a:cubicBezTo>
                        <a:pt x="475" y="635"/>
                        <a:pt x="493" y="621"/>
                        <a:pt x="501" y="621"/>
                      </a:cubicBezTo>
                      <a:cubicBezTo>
                        <a:pt x="503" y="621"/>
                        <a:pt x="504" y="621"/>
                        <a:pt x="505" y="622"/>
                      </a:cubicBezTo>
                      <a:lnTo>
                        <a:pt x="474" y="663"/>
                      </a:lnTo>
                      <a:cubicBezTo>
                        <a:pt x="452" y="675"/>
                        <a:pt x="452" y="675"/>
                        <a:pt x="465" y="685"/>
                      </a:cubicBezTo>
                      <a:lnTo>
                        <a:pt x="474" y="694"/>
                      </a:lnTo>
                      <a:cubicBezTo>
                        <a:pt x="478" y="689"/>
                        <a:pt x="483" y="687"/>
                        <a:pt x="488" y="687"/>
                      </a:cubicBezTo>
                      <a:cubicBezTo>
                        <a:pt x="505" y="687"/>
                        <a:pt x="527" y="705"/>
                        <a:pt x="555" y="728"/>
                      </a:cubicBezTo>
                      <a:cubicBezTo>
                        <a:pt x="587" y="756"/>
                        <a:pt x="604" y="770"/>
                        <a:pt x="617" y="770"/>
                      </a:cubicBezTo>
                      <a:cubicBezTo>
                        <a:pt x="623" y="770"/>
                        <a:pt x="629" y="767"/>
                        <a:pt x="634" y="760"/>
                      </a:cubicBezTo>
                      <a:cubicBezTo>
                        <a:pt x="640" y="753"/>
                        <a:pt x="644" y="749"/>
                        <a:pt x="648" y="749"/>
                      </a:cubicBezTo>
                      <a:cubicBezTo>
                        <a:pt x="653" y="749"/>
                        <a:pt x="656" y="759"/>
                        <a:pt x="656" y="779"/>
                      </a:cubicBezTo>
                      <a:cubicBezTo>
                        <a:pt x="645" y="840"/>
                        <a:pt x="641" y="859"/>
                        <a:pt x="648" y="859"/>
                      </a:cubicBezTo>
                      <a:cubicBezTo>
                        <a:pt x="651" y="859"/>
                        <a:pt x="655" y="855"/>
                        <a:pt x="662" y="851"/>
                      </a:cubicBezTo>
                      <a:cubicBezTo>
                        <a:pt x="656" y="844"/>
                        <a:pt x="671" y="826"/>
                        <a:pt x="687" y="807"/>
                      </a:cubicBezTo>
                      <a:cubicBezTo>
                        <a:pt x="702" y="788"/>
                        <a:pt x="711" y="778"/>
                        <a:pt x="714" y="778"/>
                      </a:cubicBezTo>
                      <a:lnTo>
                        <a:pt x="714" y="778"/>
                      </a:lnTo>
                      <a:cubicBezTo>
                        <a:pt x="717" y="778"/>
                        <a:pt x="713" y="791"/>
                        <a:pt x="700" y="816"/>
                      </a:cubicBezTo>
                      <a:cubicBezTo>
                        <a:pt x="676" y="845"/>
                        <a:pt x="724" y="878"/>
                        <a:pt x="765" y="878"/>
                      </a:cubicBezTo>
                      <a:cubicBezTo>
                        <a:pt x="778" y="878"/>
                        <a:pt x="791" y="875"/>
                        <a:pt x="800" y="866"/>
                      </a:cubicBezTo>
                      <a:lnTo>
                        <a:pt x="800" y="866"/>
                      </a:lnTo>
                      <a:lnTo>
                        <a:pt x="784" y="885"/>
                      </a:lnTo>
                      <a:cubicBezTo>
                        <a:pt x="769" y="907"/>
                        <a:pt x="775" y="910"/>
                        <a:pt x="797" y="929"/>
                      </a:cubicBezTo>
                      <a:lnTo>
                        <a:pt x="812" y="942"/>
                      </a:lnTo>
                      <a:cubicBezTo>
                        <a:pt x="821" y="930"/>
                        <a:pt x="829" y="925"/>
                        <a:pt x="835" y="925"/>
                      </a:cubicBezTo>
                      <a:cubicBezTo>
                        <a:pt x="850" y="925"/>
                        <a:pt x="855" y="953"/>
                        <a:pt x="844" y="967"/>
                      </a:cubicBezTo>
                      <a:cubicBezTo>
                        <a:pt x="834" y="992"/>
                        <a:pt x="834" y="992"/>
                        <a:pt x="844" y="1001"/>
                      </a:cubicBezTo>
                      <a:cubicBezTo>
                        <a:pt x="854" y="995"/>
                        <a:pt x="863" y="993"/>
                        <a:pt x="870" y="993"/>
                      </a:cubicBezTo>
                      <a:cubicBezTo>
                        <a:pt x="895" y="993"/>
                        <a:pt x="900" y="1021"/>
                        <a:pt x="888" y="1036"/>
                      </a:cubicBezTo>
                      <a:lnTo>
                        <a:pt x="900" y="1045"/>
                      </a:lnTo>
                      <a:cubicBezTo>
                        <a:pt x="908" y="1039"/>
                        <a:pt x="914" y="1036"/>
                        <a:pt x="920" y="1036"/>
                      </a:cubicBezTo>
                      <a:cubicBezTo>
                        <a:pt x="928" y="1036"/>
                        <a:pt x="933" y="1041"/>
                        <a:pt x="935" y="1045"/>
                      </a:cubicBezTo>
                      <a:cubicBezTo>
                        <a:pt x="942" y="1051"/>
                        <a:pt x="947" y="1054"/>
                        <a:pt x="951" y="1054"/>
                      </a:cubicBezTo>
                      <a:cubicBezTo>
                        <a:pt x="957" y="1054"/>
                        <a:pt x="961" y="1049"/>
                        <a:pt x="966" y="1036"/>
                      </a:cubicBezTo>
                      <a:cubicBezTo>
                        <a:pt x="980" y="1018"/>
                        <a:pt x="995" y="1001"/>
                        <a:pt x="1002" y="1001"/>
                      </a:cubicBezTo>
                      <a:cubicBezTo>
                        <a:pt x="1003" y="1001"/>
                        <a:pt x="1003" y="1001"/>
                        <a:pt x="1004" y="1001"/>
                      </a:cubicBezTo>
                      <a:lnTo>
                        <a:pt x="988" y="1023"/>
                      </a:lnTo>
                      <a:cubicBezTo>
                        <a:pt x="972" y="1042"/>
                        <a:pt x="988" y="1054"/>
                        <a:pt x="1010" y="1073"/>
                      </a:cubicBezTo>
                      <a:cubicBezTo>
                        <a:pt x="1038" y="1095"/>
                        <a:pt x="1047" y="1105"/>
                        <a:pt x="1038" y="1126"/>
                      </a:cubicBezTo>
                      <a:lnTo>
                        <a:pt x="1060" y="1114"/>
                      </a:lnTo>
                      <a:cubicBezTo>
                        <a:pt x="1068" y="1107"/>
                        <a:pt x="1074" y="1104"/>
                        <a:pt x="1077" y="1104"/>
                      </a:cubicBezTo>
                      <a:cubicBezTo>
                        <a:pt x="1080" y="1104"/>
                        <a:pt x="1078" y="1110"/>
                        <a:pt x="1069" y="1120"/>
                      </a:cubicBezTo>
                      <a:cubicBezTo>
                        <a:pt x="1062" y="1140"/>
                        <a:pt x="1074" y="1156"/>
                        <a:pt x="1091" y="1156"/>
                      </a:cubicBezTo>
                      <a:cubicBezTo>
                        <a:pt x="1096" y="1156"/>
                        <a:pt x="1101" y="1154"/>
                        <a:pt x="1107" y="1152"/>
                      </a:cubicBezTo>
                      <a:lnTo>
                        <a:pt x="1116" y="1161"/>
                      </a:lnTo>
                      <a:cubicBezTo>
                        <a:pt x="1101" y="1188"/>
                        <a:pt x="1101" y="1203"/>
                        <a:pt x="1112" y="1203"/>
                      </a:cubicBezTo>
                      <a:cubicBezTo>
                        <a:pt x="1118" y="1203"/>
                        <a:pt x="1130" y="1196"/>
                        <a:pt x="1145" y="1183"/>
                      </a:cubicBezTo>
                      <a:lnTo>
                        <a:pt x="1145" y="1183"/>
                      </a:lnTo>
                      <a:cubicBezTo>
                        <a:pt x="1129" y="1202"/>
                        <a:pt x="1135" y="1208"/>
                        <a:pt x="1138" y="1211"/>
                      </a:cubicBezTo>
                      <a:cubicBezTo>
                        <a:pt x="1143" y="1209"/>
                        <a:pt x="1148" y="1209"/>
                        <a:pt x="1153" y="1209"/>
                      </a:cubicBezTo>
                      <a:cubicBezTo>
                        <a:pt x="1173" y="1209"/>
                        <a:pt x="1186" y="1224"/>
                        <a:pt x="1173" y="1239"/>
                      </a:cubicBezTo>
                      <a:lnTo>
                        <a:pt x="1176" y="1242"/>
                      </a:lnTo>
                      <a:cubicBezTo>
                        <a:pt x="1187" y="1235"/>
                        <a:pt x="1194" y="1232"/>
                        <a:pt x="1199" y="1232"/>
                      </a:cubicBezTo>
                      <a:cubicBezTo>
                        <a:pt x="1204" y="1232"/>
                        <a:pt x="1207" y="1235"/>
                        <a:pt x="1210" y="1236"/>
                      </a:cubicBezTo>
                      <a:cubicBezTo>
                        <a:pt x="1212" y="1239"/>
                        <a:pt x="1214" y="1241"/>
                        <a:pt x="1218" y="1241"/>
                      </a:cubicBezTo>
                      <a:cubicBezTo>
                        <a:pt x="1223" y="1241"/>
                        <a:pt x="1230" y="1238"/>
                        <a:pt x="1242" y="1230"/>
                      </a:cubicBezTo>
                      <a:cubicBezTo>
                        <a:pt x="1252" y="1221"/>
                        <a:pt x="1259" y="1219"/>
                        <a:pt x="1263" y="1219"/>
                      </a:cubicBezTo>
                      <a:cubicBezTo>
                        <a:pt x="1266" y="1219"/>
                        <a:pt x="1267" y="1220"/>
                        <a:pt x="1267" y="1220"/>
                      </a:cubicBezTo>
                      <a:cubicBezTo>
                        <a:pt x="1273" y="1224"/>
                        <a:pt x="1251" y="1239"/>
                        <a:pt x="1229" y="1255"/>
                      </a:cubicBezTo>
                      <a:cubicBezTo>
                        <a:pt x="1215" y="1260"/>
                        <a:pt x="1214" y="1268"/>
                        <a:pt x="1225" y="1268"/>
                      </a:cubicBezTo>
                      <a:cubicBezTo>
                        <a:pt x="1233" y="1268"/>
                        <a:pt x="1247" y="1264"/>
                        <a:pt x="1267" y="1252"/>
                      </a:cubicBezTo>
                      <a:cubicBezTo>
                        <a:pt x="1289" y="1240"/>
                        <a:pt x="1301" y="1234"/>
                        <a:pt x="1303" y="1234"/>
                      </a:cubicBezTo>
                      <a:lnTo>
                        <a:pt x="1303" y="1234"/>
                      </a:lnTo>
                      <a:cubicBezTo>
                        <a:pt x="1305" y="1234"/>
                        <a:pt x="1295" y="1242"/>
                        <a:pt x="1273" y="1258"/>
                      </a:cubicBezTo>
                      <a:cubicBezTo>
                        <a:pt x="1257" y="1270"/>
                        <a:pt x="1242" y="1281"/>
                        <a:pt x="1246" y="1281"/>
                      </a:cubicBezTo>
                      <a:cubicBezTo>
                        <a:pt x="1247" y="1281"/>
                        <a:pt x="1251" y="1280"/>
                        <a:pt x="1257" y="1277"/>
                      </a:cubicBezTo>
                      <a:cubicBezTo>
                        <a:pt x="1257" y="1277"/>
                        <a:pt x="1260" y="1279"/>
                        <a:pt x="1264" y="1279"/>
                      </a:cubicBezTo>
                      <a:cubicBezTo>
                        <a:pt x="1268" y="1279"/>
                        <a:pt x="1275" y="1277"/>
                        <a:pt x="1282" y="1267"/>
                      </a:cubicBezTo>
                      <a:lnTo>
                        <a:pt x="1301" y="1280"/>
                      </a:lnTo>
                      <a:cubicBezTo>
                        <a:pt x="1295" y="1308"/>
                        <a:pt x="1301" y="1311"/>
                        <a:pt x="1304" y="1318"/>
                      </a:cubicBezTo>
                      <a:cubicBezTo>
                        <a:pt x="1314" y="1311"/>
                        <a:pt x="1320" y="1307"/>
                        <a:pt x="1322" y="1307"/>
                      </a:cubicBezTo>
                      <a:cubicBezTo>
                        <a:pt x="1325" y="1307"/>
                        <a:pt x="1322" y="1313"/>
                        <a:pt x="1317" y="1327"/>
                      </a:cubicBezTo>
                      <a:cubicBezTo>
                        <a:pt x="1310" y="1335"/>
                        <a:pt x="1307" y="1341"/>
                        <a:pt x="1309" y="1341"/>
                      </a:cubicBezTo>
                      <a:cubicBezTo>
                        <a:pt x="1312" y="1341"/>
                        <a:pt x="1321" y="1332"/>
                        <a:pt x="1339" y="1311"/>
                      </a:cubicBezTo>
                      <a:cubicBezTo>
                        <a:pt x="1346" y="1305"/>
                        <a:pt x="1352" y="1302"/>
                        <a:pt x="1355" y="1302"/>
                      </a:cubicBezTo>
                      <a:cubicBezTo>
                        <a:pt x="1360" y="1302"/>
                        <a:pt x="1360" y="1309"/>
                        <a:pt x="1355" y="1324"/>
                      </a:cubicBezTo>
                      <a:cubicBezTo>
                        <a:pt x="1335" y="1349"/>
                        <a:pt x="1329" y="1360"/>
                        <a:pt x="1331" y="1360"/>
                      </a:cubicBezTo>
                      <a:cubicBezTo>
                        <a:pt x="1332" y="1360"/>
                        <a:pt x="1336" y="1356"/>
                        <a:pt x="1342" y="1349"/>
                      </a:cubicBezTo>
                      <a:cubicBezTo>
                        <a:pt x="1358" y="1338"/>
                        <a:pt x="1365" y="1336"/>
                        <a:pt x="1368" y="1336"/>
                      </a:cubicBezTo>
                      <a:cubicBezTo>
                        <a:pt x="1370" y="1336"/>
                        <a:pt x="1370" y="1336"/>
                        <a:pt x="1370" y="1336"/>
                      </a:cubicBezTo>
                      <a:cubicBezTo>
                        <a:pt x="1355" y="1358"/>
                        <a:pt x="1402" y="1396"/>
                        <a:pt x="1452" y="1437"/>
                      </a:cubicBezTo>
                      <a:cubicBezTo>
                        <a:pt x="1452" y="1438"/>
                        <a:pt x="1453" y="1438"/>
                        <a:pt x="1454" y="1438"/>
                      </a:cubicBezTo>
                      <a:cubicBezTo>
                        <a:pt x="1461" y="1438"/>
                        <a:pt x="1479" y="1424"/>
                        <a:pt x="1492" y="1405"/>
                      </a:cubicBezTo>
                      <a:cubicBezTo>
                        <a:pt x="1505" y="1390"/>
                        <a:pt x="1510" y="1384"/>
                        <a:pt x="1511" y="1384"/>
                      </a:cubicBezTo>
                      <a:lnTo>
                        <a:pt x="1511" y="1384"/>
                      </a:lnTo>
                      <a:cubicBezTo>
                        <a:pt x="1512" y="1384"/>
                        <a:pt x="1504" y="1397"/>
                        <a:pt x="1499" y="1412"/>
                      </a:cubicBezTo>
                      <a:cubicBezTo>
                        <a:pt x="1477" y="1445"/>
                        <a:pt x="1469" y="1464"/>
                        <a:pt x="1474" y="1464"/>
                      </a:cubicBezTo>
                      <a:cubicBezTo>
                        <a:pt x="1477" y="1464"/>
                        <a:pt x="1489" y="1450"/>
                        <a:pt x="1508" y="1421"/>
                      </a:cubicBezTo>
                      <a:cubicBezTo>
                        <a:pt x="1520" y="1398"/>
                        <a:pt x="1527" y="1386"/>
                        <a:pt x="1528" y="1386"/>
                      </a:cubicBezTo>
                      <a:lnTo>
                        <a:pt x="1528" y="1386"/>
                      </a:lnTo>
                      <a:cubicBezTo>
                        <a:pt x="1529" y="1386"/>
                        <a:pt x="1524" y="1399"/>
                        <a:pt x="1514" y="1424"/>
                      </a:cubicBezTo>
                      <a:cubicBezTo>
                        <a:pt x="1509" y="1438"/>
                        <a:pt x="1507" y="1444"/>
                        <a:pt x="1509" y="1444"/>
                      </a:cubicBezTo>
                      <a:cubicBezTo>
                        <a:pt x="1511" y="1444"/>
                        <a:pt x="1515" y="1440"/>
                        <a:pt x="1524" y="1434"/>
                      </a:cubicBezTo>
                      <a:cubicBezTo>
                        <a:pt x="1531" y="1424"/>
                        <a:pt x="1536" y="1420"/>
                        <a:pt x="1538" y="1420"/>
                      </a:cubicBezTo>
                      <a:lnTo>
                        <a:pt x="1538" y="1420"/>
                      </a:lnTo>
                      <a:cubicBezTo>
                        <a:pt x="1541" y="1420"/>
                        <a:pt x="1539" y="1426"/>
                        <a:pt x="1530" y="1437"/>
                      </a:cubicBezTo>
                      <a:cubicBezTo>
                        <a:pt x="1523" y="1455"/>
                        <a:pt x="1516" y="1473"/>
                        <a:pt x="1519" y="1473"/>
                      </a:cubicBezTo>
                      <a:cubicBezTo>
                        <a:pt x="1520" y="1473"/>
                        <a:pt x="1523" y="1471"/>
                        <a:pt x="1527" y="1465"/>
                      </a:cubicBezTo>
                      <a:lnTo>
                        <a:pt x="1527" y="1465"/>
                      </a:lnTo>
                      <a:cubicBezTo>
                        <a:pt x="1527" y="1465"/>
                        <a:pt x="1530" y="1471"/>
                        <a:pt x="1521" y="1496"/>
                      </a:cubicBezTo>
                      <a:cubicBezTo>
                        <a:pt x="1517" y="1504"/>
                        <a:pt x="1518" y="1507"/>
                        <a:pt x="1520" y="1507"/>
                      </a:cubicBezTo>
                      <a:cubicBezTo>
                        <a:pt x="1525" y="1507"/>
                        <a:pt x="1538" y="1497"/>
                        <a:pt x="1552" y="1487"/>
                      </a:cubicBezTo>
                      <a:cubicBezTo>
                        <a:pt x="1571" y="1477"/>
                        <a:pt x="1584" y="1472"/>
                        <a:pt x="1589" y="1472"/>
                      </a:cubicBezTo>
                      <a:cubicBezTo>
                        <a:pt x="1597" y="1472"/>
                        <a:pt x="1590" y="1482"/>
                        <a:pt x="1568" y="1503"/>
                      </a:cubicBezTo>
                      <a:cubicBezTo>
                        <a:pt x="1550" y="1521"/>
                        <a:pt x="1552" y="1530"/>
                        <a:pt x="1564" y="1530"/>
                      </a:cubicBezTo>
                      <a:cubicBezTo>
                        <a:pt x="1575" y="1530"/>
                        <a:pt x="1594" y="1522"/>
                        <a:pt x="1612" y="1506"/>
                      </a:cubicBezTo>
                      <a:cubicBezTo>
                        <a:pt x="1633" y="1484"/>
                        <a:pt x="1642" y="1475"/>
                        <a:pt x="1643" y="1475"/>
                      </a:cubicBezTo>
                      <a:lnTo>
                        <a:pt x="1643" y="1475"/>
                      </a:lnTo>
                      <a:cubicBezTo>
                        <a:pt x="1644" y="1475"/>
                        <a:pt x="1640" y="1480"/>
                        <a:pt x="1633" y="1490"/>
                      </a:cubicBezTo>
                      <a:cubicBezTo>
                        <a:pt x="1618" y="1509"/>
                        <a:pt x="1621" y="1512"/>
                        <a:pt x="1621" y="1512"/>
                      </a:cubicBezTo>
                      <a:cubicBezTo>
                        <a:pt x="1627" y="1518"/>
                        <a:pt x="1633" y="1521"/>
                        <a:pt x="1618" y="1543"/>
                      </a:cubicBezTo>
                      <a:cubicBezTo>
                        <a:pt x="1618" y="1543"/>
                        <a:pt x="1618" y="1544"/>
                        <a:pt x="1620" y="1544"/>
                      </a:cubicBezTo>
                      <a:cubicBezTo>
                        <a:pt x="1623" y="1544"/>
                        <a:pt x="1630" y="1542"/>
                        <a:pt x="1649" y="1534"/>
                      </a:cubicBezTo>
                      <a:cubicBezTo>
                        <a:pt x="1660" y="1526"/>
                        <a:pt x="1668" y="1523"/>
                        <a:pt x="1673" y="1523"/>
                      </a:cubicBezTo>
                      <a:cubicBezTo>
                        <a:pt x="1688" y="1523"/>
                        <a:pt x="1683" y="1549"/>
                        <a:pt x="1665" y="1581"/>
                      </a:cubicBezTo>
                      <a:lnTo>
                        <a:pt x="1693" y="1571"/>
                      </a:lnTo>
                      <a:cubicBezTo>
                        <a:pt x="1713" y="1551"/>
                        <a:pt x="1730" y="1537"/>
                        <a:pt x="1733" y="1537"/>
                      </a:cubicBezTo>
                      <a:lnTo>
                        <a:pt x="1733" y="1537"/>
                      </a:lnTo>
                      <a:cubicBezTo>
                        <a:pt x="1735" y="1537"/>
                        <a:pt x="1731" y="1544"/>
                        <a:pt x="1718" y="1559"/>
                      </a:cubicBezTo>
                      <a:lnTo>
                        <a:pt x="1702" y="1581"/>
                      </a:lnTo>
                      <a:cubicBezTo>
                        <a:pt x="1713" y="1570"/>
                        <a:pt x="1722" y="1565"/>
                        <a:pt x="1727" y="1565"/>
                      </a:cubicBezTo>
                      <a:cubicBezTo>
                        <a:pt x="1740" y="1565"/>
                        <a:pt x="1737" y="1593"/>
                        <a:pt x="1715" y="1622"/>
                      </a:cubicBezTo>
                      <a:cubicBezTo>
                        <a:pt x="1699" y="1640"/>
                        <a:pt x="1699" y="1640"/>
                        <a:pt x="1702" y="1647"/>
                      </a:cubicBezTo>
                      <a:lnTo>
                        <a:pt x="1718" y="1625"/>
                      </a:lnTo>
                      <a:cubicBezTo>
                        <a:pt x="1733" y="1607"/>
                        <a:pt x="1747" y="1590"/>
                        <a:pt x="1754" y="1590"/>
                      </a:cubicBezTo>
                      <a:cubicBezTo>
                        <a:pt x="1755" y="1590"/>
                        <a:pt x="1755" y="1590"/>
                        <a:pt x="1756" y="1590"/>
                      </a:cubicBezTo>
                      <a:cubicBezTo>
                        <a:pt x="1762" y="1597"/>
                        <a:pt x="1765" y="1600"/>
                        <a:pt x="1749" y="1618"/>
                      </a:cubicBezTo>
                      <a:cubicBezTo>
                        <a:pt x="1742" y="1637"/>
                        <a:pt x="1735" y="1656"/>
                        <a:pt x="1739" y="1656"/>
                      </a:cubicBezTo>
                      <a:cubicBezTo>
                        <a:pt x="1740" y="1656"/>
                        <a:pt x="1742" y="1654"/>
                        <a:pt x="1746" y="1650"/>
                      </a:cubicBezTo>
                      <a:lnTo>
                        <a:pt x="1746" y="1650"/>
                      </a:lnTo>
                      <a:cubicBezTo>
                        <a:pt x="1746" y="1650"/>
                        <a:pt x="1753" y="1653"/>
                        <a:pt x="1740" y="1678"/>
                      </a:cubicBezTo>
                      <a:lnTo>
                        <a:pt x="1762" y="1694"/>
                      </a:lnTo>
                      <a:cubicBezTo>
                        <a:pt x="1769" y="1688"/>
                        <a:pt x="1775" y="1686"/>
                        <a:pt x="1780" y="1686"/>
                      </a:cubicBezTo>
                      <a:cubicBezTo>
                        <a:pt x="1787" y="1686"/>
                        <a:pt x="1788" y="1695"/>
                        <a:pt x="1778" y="1709"/>
                      </a:cubicBezTo>
                      <a:cubicBezTo>
                        <a:pt x="1778" y="1709"/>
                        <a:pt x="1781" y="1711"/>
                        <a:pt x="1786" y="1711"/>
                      </a:cubicBezTo>
                      <a:cubicBezTo>
                        <a:pt x="1792" y="1711"/>
                        <a:pt x="1800" y="1709"/>
                        <a:pt x="1809" y="1703"/>
                      </a:cubicBezTo>
                      <a:cubicBezTo>
                        <a:pt x="1821" y="1709"/>
                        <a:pt x="1828" y="1716"/>
                        <a:pt x="1812" y="1734"/>
                      </a:cubicBezTo>
                      <a:cubicBezTo>
                        <a:pt x="1803" y="1745"/>
                        <a:pt x="1800" y="1749"/>
                        <a:pt x="1801" y="1749"/>
                      </a:cubicBezTo>
                      <a:cubicBezTo>
                        <a:pt x="1802" y="1749"/>
                        <a:pt x="1807" y="1746"/>
                        <a:pt x="1815" y="1741"/>
                      </a:cubicBezTo>
                      <a:cubicBezTo>
                        <a:pt x="1824" y="1728"/>
                        <a:pt x="1830" y="1725"/>
                        <a:pt x="1835" y="1725"/>
                      </a:cubicBezTo>
                      <a:cubicBezTo>
                        <a:pt x="1838" y="1725"/>
                        <a:pt x="1841" y="1727"/>
                        <a:pt x="1843" y="1728"/>
                      </a:cubicBezTo>
                      <a:lnTo>
                        <a:pt x="1853" y="1738"/>
                      </a:lnTo>
                      <a:cubicBezTo>
                        <a:pt x="1864" y="1724"/>
                        <a:pt x="1867" y="1720"/>
                        <a:pt x="1870" y="1720"/>
                      </a:cubicBezTo>
                      <a:cubicBezTo>
                        <a:pt x="1872" y="1720"/>
                        <a:pt x="1873" y="1721"/>
                        <a:pt x="1875" y="1722"/>
                      </a:cubicBezTo>
                      <a:cubicBezTo>
                        <a:pt x="1881" y="1725"/>
                        <a:pt x="1881" y="1759"/>
                        <a:pt x="1884" y="1763"/>
                      </a:cubicBezTo>
                      <a:cubicBezTo>
                        <a:pt x="1892" y="1770"/>
                        <a:pt x="1897" y="1773"/>
                        <a:pt x="1900" y="1773"/>
                      </a:cubicBezTo>
                      <a:cubicBezTo>
                        <a:pt x="1905" y="1773"/>
                        <a:pt x="1907" y="1767"/>
                        <a:pt x="1912" y="1753"/>
                      </a:cubicBezTo>
                      <a:cubicBezTo>
                        <a:pt x="1908" y="1751"/>
                        <a:pt x="1913" y="1742"/>
                        <a:pt x="1916" y="1742"/>
                      </a:cubicBezTo>
                      <a:cubicBezTo>
                        <a:pt x="1918" y="1742"/>
                        <a:pt x="1920" y="1746"/>
                        <a:pt x="1919" y="1756"/>
                      </a:cubicBezTo>
                      <a:cubicBezTo>
                        <a:pt x="1922" y="1763"/>
                        <a:pt x="1922" y="1794"/>
                        <a:pt x="1941" y="1810"/>
                      </a:cubicBezTo>
                      <a:cubicBezTo>
                        <a:pt x="1950" y="1817"/>
                        <a:pt x="1954" y="1821"/>
                        <a:pt x="1958" y="1821"/>
                      </a:cubicBezTo>
                      <a:cubicBezTo>
                        <a:pt x="1963" y="1821"/>
                        <a:pt x="1967" y="1816"/>
                        <a:pt x="1975" y="1806"/>
                      </a:cubicBezTo>
                      <a:cubicBezTo>
                        <a:pt x="1989" y="1785"/>
                        <a:pt x="1996" y="1775"/>
                        <a:pt x="1998" y="1775"/>
                      </a:cubicBezTo>
                      <a:lnTo>
                        <a:pt x="1998" y="1775"/>
                      </a:lnTo>
                      <a:cubicBezTo>
                        <a:pt x="2000" y="1775"/>
                        <a:pt x="1994" y="1787"/>
                        <a:pt x="1981" y="1810"/>
                      </a:cubicBezTo>
                      <a:cubicBezTo>
                        <a:pt x="1969" y="1842"/>
                        <a:pt x="1966" y="1855"/>
                        <a:pt x="1970" y="1855"/>
                      </a:cubicBezTo>
                      <a:cubicBezTo>
                        <a:pt x="1972" y="1855"/>
                        <a:pt x="1976" y="1851"/>
                        <a:pt x="1981" y="1844"/>
                      </a:cubicBezTo>
                      <a:cubicBezTo>
                        <a:pt x="1996" y="1833"/>
                        <a:pt x="2001" y="1830"/>
                        <a:pt x="2005" y="1830"/>
                      </a:cubicBezTo>
                      <a:cubicBezTo>
                        <a:pt x="2006" y="1830"/>
                        <a:pt x="2008" y="1831"/>
                        <a:pt x="2010" y="1832"/>
                      </a:cubicBezTo>
                      <a:cubicBezTo>
                        <a:pt x="1999" y="1846"/>
                        <a:pt x="1997" y="1852"/>
                        <a:pt x="2005" y="1852"/>
                      </a:cubicBezTo>
                      <a:cubicBezTo>
                        <a:pt x="2009" y="1852"/>
                        <a:pt x="2015" y="1850"/>
                        <a:pt x="2025" y="1847"/>
                      </a:cubicBezTo>
                      <a:lnTo>
                        <a:pt x="2025" y="1847"/>
                      </a:lnTo>
                      <a:cubicBezTo>
                        <a:pt x="2031" y="1850"/>
                        <a:pt x="2031" y="1850"/>
                        <a:pt x="2016" y="1869"/>
                      </a:cubicBezTo>
                      <a:lnTo>
                        <a:pt x="2025" y="1879"/>
                      </a:lnTo>
                      <a:cubicBezTo>
                        <a:pt x="2034" y="1872"/>
                        <a:pt x="2043" y="1869"/>
                        <a:pt x="2050" y="1869"/>
                      </a:cubicBezTo>
                      <a:cubicBezTo>
                        <a:pt x="2073" y="1869"/>
                        <a:pt x="2083" y="1900"/>
                        <a:pt x="2075" y="1919"/>
                      </a:cubicBezTo>
                      <a:cubicBezTo>
                        <a:pt x="2075" y="1919"/>
                        <a:pt x="2076" y="1921"/>
                        <a:pt x="2079" y="1921"/>
                      </a:cubicBezTo>
                      <a:cubicBezTo>
                        <a:pt x="2082" y="1921"/>
                        <a:pt x="2088" y="1919"/>
                        <a:pt x="2100" y="1910"/>
                      </a:cubicBezTo>
                      <a:cubicBezTo>
                        <a:pt x="2118" y="1893"/>
                        <a:pt x="2128" y="1885"/>
                        <a:pt x="2130" y="1885"/>
                      </a:cubicBezTo>
                      <a:lnTo>
                        <a:pt x="2130" y="1885"/>
                      </a:lnTo>
                      <a:cubicBezTo>
                        <a:pt x="2134" y="1885"/>
                        <a:pt x="2127" y="1896"/>
                        <a:pt x="2110" y="1916"/>
                      </a:cubicBezTo>
                      <a:cubicBezTo>
                        <a:pt x="2093" y="1937"/>
                        <a:pt x="2086" y="1948"/>
                        <a:pt x="2087" y="1948"/>
                      </a:cubicBezTo>
                      <a:cubicBezTo>
                        <a:pt x="2089" y="1948"/>
                        <a:pt x="2098" y="1939"/>
                        <a:pt x="2116" y="1922"/>
                      </a:cubicBezTo>
                      <a:cubicBezTo>
                        <a:pt x="2121" y="1919"/>
                        <a:pt x="2126" y="1917"/>
                        <a:pt x="2131" y="1917"/>
                      </a:cubicBezTo>
                      <a:cubicBezTo>
                        <a:pt x="2146" y="1917"/>
                        <a:pt x="2155" y="1936"/>
                        <a:pt x="2129" y="1963"/>
                      </a:cubicBezTo>
                      <a:lnTo>
                        <a:pt x="2097" y="2004"/>
                      </a:lnTo>
                      <a:cubicBezTo>
                        <a:pt x="2111" y="1993"/>
                        <a:pt x="2118" y="1991"/>
                        <a:pt x="2121" y="1991"/>
                      </a:cubicBezTo>
                      <a:cubicBezTo>
                        <a:pt x="2122" y="1991"/>
                        <a:pt x="2122" y="1991"/>
                        <a:pt x="2122" y="1991"/>
                      </a:cubicBezTo>
                      <a:cubicBezTo>
                        <a:pt x="2129" y="1983"/>
                        <a:pt x="2135" y="1980"/>
                        <a:pt x="2140" y="1980"/>
                      </a:cubicBezTo>
                      <a:cubicBezTo>
                        <a:pt x="2146" y="1980"/>
                        <a:pt x="2151" y="1985"/>
                        <a:pt x="2160" y="1991"/>
                      </a:cubicBezTo>
                      <a:cubicBezTo>
                        <a:pt x="2169" y="2001"/>
                        <a:pt x="2207" y="1998"/>
                        <a:pt x="2219" y="2007"/>
                      </a:cubicBezTo>
                      <a:cubicBezTo>
                        <a:pt x="2235" y="2016"/>
                        <a:pt x="2241" y="2035"/>
                        <a:pt x="2235" y="2054"/>
                      </a:cubicBezTo>
                      <a:cubicBezTo>
                        <a:pt x="2238" y="2056"/>
                        <a:pt x="2241" y="2057"/>
                        <a:pt x="2246" y="2057"/>
                      </a:cubicBezTo>
                      <a:cubicBezTo>
                        <a:pt x="2251" y="2057"/>
                        <a:pt x="2259" y="2056"/>
                        <a:pt x="2273" y="2051"/>
                      </a:cubicBezTo>
                      <a:cubicBezTo>
                        <a:pt x="2279" y="2045"/>
                        <a:pt x="2285" y="2043"/>
                        <a:pt x="2289" y="2043"/>
                      </a:cubicBezTo>
                      <a:cubicBezTo>
                        <a:pt x="2297" y="2043"/>
                        <a:pt x="2299" y="2051"/>
                        <a:pt x="2288" y="2063"/>
                      </a:cubicBezTo>
                      <a:lnTo>
                        <a:pt x="2295" y="2070"/>
                      </a:lnTo>
                      <a:cubicBezTo>
                        <a:pt x="2307" y="2063"/>
                        <a:pt x="2315" y="2062"/>
                        <a:pt x="2320" y="2062"/>
                      </a:cubicBezTo>
                      <a:cubicBezTo>
                        <a:pt x="2324" y="2062"/>
                        <a:pt x="2326" y="2063"/>
                        <a:pt x="2326" y="2063"/>
                      </a:cubicBezTo>
                      <a:cubicBezTo>
                        <a:pt x="2314" y="2078"/>
                        <a:pt x="2305" y="2097"/>
                        <a:pt x="2311" y="2097"/>
                      </a:cubicBezTo>
                      <a:cubicBezTo>
                        <a:pt x="2313" y="2097"/>
                        <a:pt x="2316" y="2095"/>
                        <a:pt x="2320" y="2092"/>
                      </a:cubicBezTo>
                      <a:cubicBezTo>
                        <a:pt x="2328" y="2081"/>
                        <a:pt x="2333" y="2077"/>
                        <a:pt x="2338" y="2077"/>
                      </a:cubicBezTo>
                      <a:cubicBezTo>
                        <a:pt x="2342" y="2077"/>
                        <a:pt x="2346" y="2081"/>
                        <a:pt x="2351" y="2085"/>
                      </a:cubicBezTo>
                      <a:cubicBezTo>
                        <a:pt x="2348" y="2112"/>
                        <a:pt x="2500" y="2241"/>
                        <a:pt x="2534" y="2241"/>
                      </a:cubicBezTo>
                      <a:cubicBezTo>
                        <a:pt x="2536" y="2241"/>
                        <a:pt x="2538" y="2240"/>
                        <a:pt x="2539" y="2239"/>
                      </a:cubicBezTo>
                      <a:lnTo>
                        <a:pt x="2555" y="2255"/>
                      </a:lnTo>
                      <a:lnTo>
                        <a:pt x="2574" y="2267"/>
                      </a:lnTo>
                      <a:cubicBezTo>
                        <a:pt x="2550" y="2295"/>
                        <a:pt x="2567" y="2304"/>
                        <a:pt x="2590" y="2304"/>
                      </a:cubicBezTo>
                      <a:cubicBezTo>
                        <a:pt x="2598" y="2304"/>
                        <a:pt x="2607" y="2303"/>
                        <a:pt x="2614" y="2302"/>
                      </a:cubicBezTo>
                      <a:cubicBezTo>
                        <a:pt x="2625" y="2294"/>
                        <a:pt x="2632" y="2291"/>
                        <a:pt x="2637" y="2291"/>
                      </a:cubicBezTo>
                      <a:cubicBezTo>
                        <a:pt x="2642" y="2291"/>
                        <a:pt x="2644" y="2294"/>
                        <a:pt x="2646" y="2295"/>
                      </a:cubicBezTo>
                      <a:cubicBezTo>
                        <a:pt x="2621" y="2328"/>
                        <a:pt x="2627" y="2342"/>
                        <a:pt x="2644" y="2342"/>
                      </a:cubicBezTo>
                      <a:cubicBezTo>
                        <a:pt x="2648" y="2342"/>
                        <a:pt x="2653" y="2341"/>
                        <a:pt x="2658" y="2339"/>
                      </a:cubicBezTo>
                      <a:cubicBezTo>
                        <a:pt x="2675" y="2322"/>
                        <a:pt x="2685" y="2314"/>
                        <a:pt x="2689" y="2314"/>
                      </a:cubicBezTo>
                      <a:cubicBezTo>
                        <a:pt x="2692" y="2314"/>
                        <a:pt x="2686" y="2325"/>
                        <a:pt x="2671" y="2346"/>
                      </a:cubicBezTo>
                      <a:cubicBezTo>
                        <a:pt x="2654" y="2367"/>
                        <a:pt x="2649" y="2380"/>
                        <a:pt x="2656" y="2380"/>
                      </a:cubicBezTo>
                      <a:cubicBezTo>
                        <a:pt x="2662" y="2380"/>
                        <a:pt x="2678" y="2369"/>
                        <a:pt x="2705" y="2346"/>
                      </a:cubicBezTo>
                      <a:cubicBezTo>
                        <a:pt x="2715" y="2339"/>
                        <a:pt x="2720" y="2335"/>
                        <a:pt x="2723" y="2335"/>
                      </a:cubicBezTo>
                      <a:cubicBezTo>
                        <a:pt x="2725" y="2335"/>
                        <a:pt x="2723" y="2341"/>
                        <a:pt x="2718" y="2355"/>
                      </a:cubicBezTo>
                      <a:cubicBezTo>
                        <a:pt x="2702" y="2383"/>
                        <a:pt x="2697" y="2394"/>
                        <a:pt x="2700" y="2394"/>
                      </a:cubicBezTo>
                      <a:cubicBezTo>
                        <a:pt x="2702" y="2394"/>
                        <a:pt x="2706" y="2390"/>
                        <a:pt x="2711" y="2383"/>
                      </a:cubicBezTo>
                      <a:cubicBezTo>
                        <a:pt x="2728" y="2366"/>
                        <a:pt x="2739" y="2358"/>
                        <a:pt x="2743" y="2358"/>
                      </a:cubicBezTo>
                      <a:cubicBezTo>
                        <a:pt x="2748" y="2358"/>
                        <a:pt x="2743" y="2371"/>
                        <a:pt x="2727" y="2396"/>
                      </a:cubicBezTo>
                      <a:cubicBezTo>
                        <a:pt x="2717" y="2421"/>
                        <a:pt x="2712" y="2433"/>
                        <a:pt x="2716" y="2433"/>
                      </a:cubicBezTo>
                      <a:cubicBezTo>
                        <a:pt x="2719" y="2433"/>
                        <a:pt x="2729" y="2424"/>
                        <a:pt x="2746" y="2408"/>
                      </a:cubicBezTo>
                      <a:cubicBezTo>
                        <a:pt x="2758" y="2396"/>
                        <a:pt x="2769" y="2390"/>
                        <a:pt x="2777" y="2390"/>
                      </a:cubicBezTo>
                      <a:cubicBezTo>
                        <a:pt x="2790" y="2390"/>
                        <a:pt x="2793" y="2408"/>
                        <a:pt x="2777" y="2436"/>
                      </a:cubicBezTo>
                      <a:cubicBezTo>
                        <a:pt x="2782" y="2439"/>
                        <a:pt x="2776" y="2453"/>
                        <a:pt x="2779" y="2453"/>
                      </a:cubicBezTo>
                      <a:cubicBezTo>
                        <a:pt x="2780" y="2453"/>
                        <a:pt x="2782" y="2451"/>
                        <a:pt x="2787" y="2446"/>
                      </a:cubicBezTo>
                      <a:lnTo>
                        <a:pt x="2787" y="2446"/>
                      </a:lnTo>
                      <a:lnTo>
                        <a:pt x="2777" y="2468"/>
                      </a:lnTo>
                      <a:lnTo>
                        <a:pt x="2787" y="2477"/>
                      </a:lnTo>
                      <a:lnTo>
                        <a:pt x="2802" y="2458"/>
                      </a:lnTo>
                      <a:cubicBezTo>
                        <a:pt x="2818" y="2490"/>
                        <a:pt x="2840" y="2515"/>
                        <a:pt x="2862" y="2540"/>
                      </a:cubicBezTo>
                      <a:cubicBezTo>
                        <a:pt x="2900" y="2572"/>
                        <a:pt x="2919" y="2588"/>
                        <a:pt x="2930" y="2588"/>
                      </a:cubicBezTo>
                      <a:cubicBezTo>
                        <a:pt x="2936" y="2588"/>
                        <a:pt x="2940" y="2583"/>
                        <a:pt x="2943" y="2574"/>
                      </a:cubicBezTo>
                      <a:cubicBezTo>
                        <a:pt x="2955" y="2555"/>
                        <a:pt x="2963" y="2546"/>
                        <a:pt x="2967" y="2546"/>
                      </a:cubicBezTo>
                      <a:cubicBezTo>
                        <a:pt x="2972" y="2546"/>
                        <a:pt x="2968" y="2559"/>
                        <a:pt x="2953" y="2584"/>
                      </a:cubicBezTo>
                      <a:cubicBezTo>
                        <a:pt x="2959" y="2587"/>
                        <a:pt x="2956" y="2615"/>
                        <a:pt x="2965" y="2624"/>
                      </a:cubicBezTo>
                      <a:cubicBezTo>
                        <a:pt x="2975" y="2634"/>
                        <a:pt x="2987" y="2643"/>
                        <a:pt x="2972" y="2662"/>
                      </a:cubicBezTo>
                      <a:lnTo>
                        <a:pt x="2978" y="2665"/>
                      </a:lnTo>
                      <a:cubicBezTo>
                        <a:pt x="2990" y="2657"/>
                        <a:pt x="3002" y="2653"/>
                        <a:pt x="3012" y="2653"/>
                      </a:cubicBezTo>
                      <a:cubicBezTo>
                        <a:pt x="3035" y="2653"/>
                        <a:pt x="3050" y="2672"/>
                        <a:pt x="3050" y="2696"/>
                      </a:cubicBezTo>
                      <a:cubicBezTo>
                        <a:pt x="3057" y="2702"/>
                        <a:pt x="3062" y="2705"/>
                        <a:pt x="3070" y="2705"/>
                      </a:cubicBezTo>
                      <a:cubicBezTo>
                        <a:pt x="3076" y="2705"/>
                        <a:pt x="3083" y="2704"/>
                        <a:pt x="3094" y="2700"/>
                      </a:cubicBezTo>
                      <a:cubicBezTo>
                        <a:pt x="3104" y="2694"/>
                        <a:pt x="3110" y="2691"/>
                        <a:pt x="3113" y="2691"/>
                      </a:cubicBezTo>
                      <a:cubicBezTo>
                        <a:pt x="3117" y="2691"/>
                        <a:pt x="3115" y="2697"/>
                        <a:pt x="3109" y="2712"/>
                      </a:cubicBezTo>
                      <a:cubicBezTo>
                        <a:pt x="3098" y="2726"/>
                        <a:pt x="3105" y="2753"/>
                        <a:pt x="3119" y="2753"/>
                      </a:cubicBezTo>
                      <a:cubicBezTo>
                        <a:pt x="3125" y="2753"/>
                        <a:pt x="3133" y="2749"/>
                        <a:pt x="3141" y="2737"/>
                      </a:cubicBezTo>
                      <a:lnTo>
                        <a:pt x="3141" y="2737"/>
                      </a:lnTo>
                      <a:lnTo>
                        <a:pt x="3131" y="2762"/>
                      </a:lnTo>
                      <a:cubicBezTo>
                        <a:pt x="3128" y="2772"/>
                        <a:pt x="3129" y="2775"/>
                        <a:pt x="3132" y="2775"/>
                      </a:cubicBezTo>
                      <a:cubicBezTo>
                        <a:pt x="3137" y="2775"/>
                        <a:pt x="3150" y="2765"/>
                        <a:pt x="3160" y="2753"/>
                      </a:cubicBezTo>
                      <a:cubicBezTo>
                        <a:pt x="3173" y="2736"/>
                        <a:pt x="3181" y="2726"/>
                        <a:pt x="3183" y="2726"/>
                      </a:cubicBezTo>
                      <a:lnTo>
                        <a:pt x="3183" y="2726"/>
                      </a:lnTo>
                      <a:cubicBezTo>
                        <a:pt x="3186" y="2726"/>
                        <a:pt x="3177" y="2743"/>
                        <a:pt x="3153" y="2781"/>
                      </a:cubicBezTo>
                      <a:cubicBezTo>
                        <a:pt x="3134" y="2804"/>
                        <a:pt x="3129" y="2816"/>
                        <a:pt x="3132" y="2816"/>
                      </a:cubicBezTo>
                      <a:cubicBezTo>
                        <a:pt x="3133" y="2816"/>
                        <a:pt x="3138" y="2811"/>
                        <a:pt x="3144" y="2803"/>
                      </a:cubicBezTo>
                      <a:cubicBezTo>
                        <a:pt x="3156" y="2795"/>
                        <a:pt x="3169" y="2786"/>
                        <a:pt x="3175" y="2786"/>
                      </a:cubicBezTo>
                      <a:cubicBezTo>
                        <a:pt x="3178" y="2786"/>
                        <a:pt x="3179" y="2789"/>
                        <a:pt x="3175" y="2797"/>
                      </a:cubicBezTo>
                      <a:cubicBezTo>
                        <a:pt x="3177" y="2799"/>
                        <a:pt x="3179" y="2801"/>
                        <a:pt x="3182" y="2801"/>
                      </a:cubicBezTo>
                      <a:cubicBezTo>
                        <a:pt x="3187" y="2801"/>
                        <a:pt x="3195" y="2794"/>
                        <a:pt x="3216" y="2769"/>
                      </a:cubicBezTo>
                      <a:cubicBezTo>
                        <a:pt x="3225" y="2756"/>
                        <a:pt x="3231" y="2753"/>
                        <a:pt x="3235" y="2753"/>
                      </a:cubicBezTo>
                      <a:cubicBezTo>
                        <a:pt x="3239" y="2753"/>
                        <a:pt x="3242" y="2755"/>
                        <a:pt x="3244" y="2756"/>
                      </a:cubicBezTo>
                      <a:cubicBezTo>
                        <a:pt x="3235" y="2772"/>
                        <a:pt x="3222" y="2781"/>
                        <a:pt x="3207" y="2791"/>
                      </a:cubicBezTo>
                      <a:lnTo>
                        <a:pt x="3216" y="2800"/>
                      </a:lnTo>
                      <a:cubicBezTo>
                        <a:pt x="3222" y="2806"/>
                        <a:pt x="3219" y="2834"/>
                        <a:pt x="3203" y="2853"/>
                      </a:cubicBezTo>
                      <a:cubicBezTo>
                        <a:pt x="3198" y="2865"/>
                        <a:pt x="3196" y="2871"/>
                        <a:pt x="3198" y="2871"/>
                      </a:cubicBezTo>
                      <a:cubicBezTo>
                        <a:pt x="3201" y="2871"/>
                        <a:pt x="3209" y="2861"/>
                        <a:pt x="3222" y="2838"/>
                      </a:cubicBezTo>
                      <a:cubicBezTo>
                        <a:pt x="3245" y="2811"/>
                        <a:pt x="3251" y="2803"/>
                        <a:pt x="3257" y="2803"/>
                      </a:cubicBezTo>
                      <a:cubicBezTo>
                        <a:pt x="3260" y="2803"/>
                        <a:pt x="3263" y="2804"/>
                        <a:pt x="3266" y="2806"/>
                      </a:cubicBezTo>
                      <a:cubicBezTo>
                        <a:pt x="3269" y="2812"/>
                        <a:pt x="3276" y="2816"/>
                        <a:pt x="3260" y="2838"/>
                      </a:cubicBezTo>
                      <a:cubicBezTo>
                        <a:pt x="3244" y="2856"/>
                        <a:pt x="3244" y="2856"/>
                        <a:pt x="3257" y="2866"/>
                      </a:cubicBezTo>
                      <a:cubicBezTo>
                        <a:pt x="3259" y="2867"/>
                        <a:pt x="3261" y="2868"/>
                        <a:pt x="3264" y="2868"/>
                      </a:cubicBezTo>
                      <a:cubicBezTo>
                        <a:pt x="3286" y="2868"/>
                        <a:pt x="3339" y="2827"/>
                        <a:pt x="3373" y="2797"/>
                      </a:cubicBezTo>
                      <a:cubicBezTo>
                        <a:pt x="3388" y="2777"/>
                        <a:pt x="3396" y="2767"/>
                        <a:pt x="3397" y="2767"/>
                      </a:cubicBezTo>
                      <a:lnTo>
                        <a:pt x="3397" y="2767"/>
                      </a:lnTo>
                      <a:cubicBezTo>
                        <a:pt x="3397" y="2767"/>
                        <a:pt x="3390" y="2778"/>
                        <a:pt x="3376" y="2800"/>
                      </a:cubicBezTo>
                      <a:cubicBezTo>
                        <a:pt x="3360" y="2822"/>
                        <a:pt x="3366" y="2825"/>
                        <a:pt x="3373" y="2831"/>
                      </a:cubicBezTo>
                      <a:cubicBezTo>
                        <a:pt x="3378" y="2824"/>
                        <a:pt x="3380" y="2822"/>
                        <a:pt x="3380" y="2822"/>
                      </a:cubicBezTo>
                      <a:lnTo>
                        <a:pt x="3380" y="2822"/>
                      </a:lnTo>
                      <a:cubicBezTo>
                        <a:pt x="3381" y="2822"/>
                        <a:pt x="3376" y="2832"/>
                        <a:pt x="3373" y="2832"/>
                      </a:cubicBezTo>
                      <a:cubicBezTo>
                        <a:pt x="3373" y="2832"/>
                        <a:pt x="3373" y="2831"/>
                        <a:pt x="3373" y="2831"/>
                      </a:cubicBezTo>
                      <a:cubicBezTo>
                        <a:pt x="3364" y="2841"/>
                        <a:pt x="3359" y="2844"/>
                        <a:pt x="3354" y="2844"/>
                      </a:cubicBezTo>
                      <a:cubicBezTo>
                        <a:pt x="3350" y="2844"/>
                        <a:pt x="3347" y="2842"/>
                        <a:pt x="3345" y="2841"/>
                      </a:cubicBezTo>
                      <a:lnTo>
                        <a:pt x="3329" y="2859"/>
                      </a:lnTo>
                      <a:cubicBezTo>
                        <a:pt x="3315" y="2884"/>
                        <a:pt x="3310" y="2897"/>
                        <a:pt x="3316" y="2897"/>
                      </a:cubicBezTo>
                      <a:cubicBezTo>
                        <a:pt x="3320" y="2897"/>
                        <a:pt x="3330" y="2890"/>
                        <a:pt x="3345" y="2875"/>
                      </a:cubicBezTo>
                      <a:cubicBezTo>
                        <a:pt x="3355" y="2868"/>
                        <a:pt x="3360" y="2864"/>
                        <a:pt x="3362" y="2864"/>
                      </a:cubicBezTo>
                      <a:lnTo>
                        <a:pt x="3362" y="2864"/>
                      </a:lnTo>
                      <a:cubicBezTo>
                        <a:pt x="3364" y="2864"/>
                        <a:pt x="3362" y="2870"/>
                        <a:pt x="3357" y="2881"/>
                      </a:cubicBezTo>
                      <a:cubicBezTo>
                        <a:pt x="3350" y="2900"/>
                        <a:pt x="3341" y="2919"/>
                        <a:pt x="3344" y="2919"/>
                      </a:cubicBezTo>
                      <a:cubicBezTo>
                        <a:pt x="3345" y="2919"/>
                        <a:pt x="3347" y="2917"/>
                        <a:pt x="3351" y="2913"/>
                      </a:cubicBezTo>
                      <a:cubicBezTo>
                        <a:pt x="3351" y="2913"/>
                        <a:pt x="3363" y="2919"/>
                        <a:pt x="3351" y="2944"/>
                      </a:cubicBezTo>
                      <a:cubicBezTo>
                        <a:pt x="3357" y="2949"/>
                        <a:pt x="3361" y="2952"/>
                        <a:pt x="3366" y="2952"/>
                      </a:cubicBezTo>
                      <a:cubicBezTo>
                        <a:pt x="3371" y="2952"/>
                        <a:pt x="3377" y="2948"/>
                        <a:pt x="3385" y="2938"/>
                      </a:cubicBezTo>
                      <a:cubicBezTo>
                        <a:pt x="3394" y="2927"/>
                        <a:pt x="3399" y="2924"/>
                        <a:pt x="3403" y="2924"/>
                      </a:cubicBezTo>
                      <a:cubicBezTo>
                        <a:pt x="3405" y="2924"/>
                        <a:pt x="3408" y="2926"/>
                        <a:pt x="3410" y="2928"/>
                      </a:cubicBezTo>
                      <a:cubicBezTo>
                        <a:pt x="3413" y="2930"/>
                        <a:pt x="3415" y="2931"/>
                        <a:pt x="3417" y="2931"/>
                      </a:cubicBezTo>
                      <a:cubicBezTo>
                        <a:pt x="3421" y="2931"/>
                        <a:pt x="3426" y="2928"/>
                        <a:pt x="3435" y="2916"/>
                      </a:cubicBezTo>
                      <a:cubicBezTo>
                        <a:pt x="3448" y="2901"/>
                        <a:pt x="3464" y="2888"/>
                        <a:pt x="3475" y="2888"/>
                      </a:cubicBezTo>
                      <a:cubicBezTo>
                        <a:pt x="3478" y="2888"/>
                        <a:pt x="3480" y="2889"/>
                        <a:pt x="3482" y="2891"/>
                      </a:cubicBezTo>
                      <a:cubicBezTo>
                        <a:pt x="3492" y="2886"/>
                        <a:pt x="3499" y="2884"/>
                        <a:pt x="3502" y="2884"/>
                      </a:cubicBezTo>
                      <a:cubicBezTo>
                        <a:pt x="3508" y="2884"/>
                        <a:pt x="3502" y="2894"/>
                        <a:pt x="3486" y="2922"/>
                      </a:cubicBezTo>
                      <a:cubicBezTo>
                        <a:pt x="3470" y="2944"/>
                        <a:pt x="3473" y="2947"/>
                        <a:pt x="3479" y="2953"/>
                      </a:cubicBezTo>
                      <a:cubicBezTo>
                        <a:pt x="3479" y="2953"/>
                        <a:pt x="3486" y="2957"/>
                        <a:pt x="3476" y="2982"/>
                      </a:cubicBezTo>
                      <a:cubicBezTo>
                        <a:pt x="3472" y="2989"/>
                        <a:pt x="3471" y="2992"/>
                        <a:pt x="3472" y="2992"/>
                      </a:cubicBezTo>
                      <a:cubicBezTo>
                        <a:pt x="3474" y="2992"/>
                        <a:pt x="3484" y="2979"/>
                        <a:pt x="3495" y="2966"/>
                      </a:cubicBezTo>
                      <a:cubicBezTo>
                        <a:pt x="3511" y="2944"/>
                        <a:pt x="3526" y="2925"/>
                        <a:pt x="3526" y="2925"/>
                      </a:cubicBezTo>
                      <a:lnTo>
                        <a:pt x="3526" y="2925"/>
                      </a:lnTo>
                      <a:cubicBezTo>
                        <a:pt x="3533" y="2932"/>
                        <a:pt x="3507" y="2975"/>
                        <a:pt x="3492" y="2994"/>
                      </a:cubicBezTo>
                      <a:cubicBezTo>
                        <a:pt x="3479" y="3017"/>
                        <a:pt x="3473" y="3028"/>
                        <a:pt x="3473" y="3028"/>
                      </a:cubicBezTo>
                      <a:cubicBezTo>
                        <a:pt x="3474" y="3028"/>
                        <a:pt x="3481" y="3017"/>
                        <a:pt x="3495" y="2997"/>
                      </a:cubicBezTo>
                      <a:cubicBezTo>
                        <a:pt x="3504" y="2986"/>
                        <a:pt x="3516" y="2976"/>
                        <a:pt x="3523" y="2976"/>
                      </a:cubicBezTo>
                      <a:cubicBezTo>
                        <a:pt x="3528" y="2976"/>
                        <a:pt x="3531" y="2980"/>
                        <a:pt x="3529" y="2991"/>
                      </a:cubicBezTo>
                      <a:cubicBezTo>
                        <a:pt x="3539" y="3000"/>
                        <a:pt x="3548" y="3010"/>
                        <a:pt x="3533" y="3029"/>
                      </a:cubicBezTo>
                      <a:cubicBezTo>
                        <a:pt x="3528" y="3040"/>
                        <a:pt x="3530" y="3043"/>
                        <a:pt x="3534" y="3043"/>
                      </a:cubicBezTo>
                      <a:cubicBezTo>
                        <a:pt x="3538" y="3043"/>
                        <a:pt x="3545" y="3038"/>
                        <a:pt x="3545" y="3038"/>
                      </a:cubicBezTo>
                      <a:cubicBezTo>
                        <a:pt x="3553" y="3033"/>
                        <a:pt x="3558" y="3030"/>
                        <a:pt x="3562" y="3030"/>
                      </a:cubicBezTo>
                      <a:cubicBezTo>
                        <a:pt x="3569" y="3030"/>
                        <a:pt x="3571" y="3040"/>
                        <a:pt x="3573" y="3060"/>
                      </a:cubicBezTo>
                      <a:cubicBezTo>
                        <a:pt x="3570" y="3095"/>
                        <a:pt x="3568" y="3110"/>
                        <a:pt x="3573" y="3110"/>
                      </a:cubicBezTo>
                      <a:cubicBezTo>
                        <a:pt x="3577" y="3110"/>
                        <a:pt x="3584" y="3100"/>
                        <a:pt x="3598" y="3082"/>
                      </a:cubicBezTo>
                      <a:cubicBezTo>
                        <a:pt x="3607" y="3072"/>
                        <a:pt x="3616" y="3061"/>
                        <a:pt x="3617" y="3061"/>
                      </a:cubicBezTo>
                      <a:lnTo>
                        <a:pt x="3617" y="3061"/>
                      </a:lnTo>
                      <a:cubicBezTo>
                        <a:pt x="3619" y="3061"/>
                        <a:pt x="3616" y="3068"/>
                        <a:pt x="3605" y="3088"/>
                      </a:cubicBezTo>
                      <a:cubicBezTo>
                        <a:pt x="3601" y="3097"/>
                        <a:pt x="3602" y="3100"/>
                        <a:pt x="3606" y="3100"/>
                      </a:cubicBezTo>
                      <a:cubicBezTo>
                        <a:pt x="3612" y="3100"/>
                        <a:pt x="3625" y="3093"/>
                        <a:pt x="3642" y="3085"/>
                      </a:cubicBezTo>
                      <a:cubicBezTo>
                        <a:pt x="3667" y="3063"/>
                        <a:pt x="3689" y="3038"/>
                        <a:pt x="3708" y="3010"/>
                      </a:cubicBezTo>
                      <a:cubicBezTo>
                        <a:pt x="3725" y="2990"/>
                        <a:pt x="3733" y="2980"/>
                        <a:pt x="3736" y="2980"/>
                      </a:cubicBezTo>
                      <a:cubicBezTo>
                        <a:pt x="3738" y="2980"/>
                        <a:pt x="3738" y="2987"/>
                        <a:pt x="3736" y="3000"/>
                      </a:cubicBezTo>
                      <a:cubicBezTo>
                        <a:pt x="3739" y="3004"/>
                        <a:pt x="3730" y="3029"/>
                        <a:pt x="3714" y="3047"/>
                      </a:cubicBezTo>
                      <a:cubicBezTo>
                        <a:pt x="3704" y="3061"/>
                        <a:pt x="3698" y="3064"/>
                        <a:pt x="3695" y="3064"/>
                      </a:cubicBezTo>
                      <a:cubicBezTo>
                        <a:pt x="3693" y="3064"/>
                        <a:pt x="3692" y="3063"/>
                        <a:pt x="3692" y="3063"/>
                      </a:cubicBezTo>
                      <a:lnTo>
                        <a:pt x="3689" y="3060"/>
                      </a:lnTo>
                      <a:cubicBezTo>
                        <a:pt x="3674" y="3079"/>
                        <a:pt x="3658" y="3098"/>
                        <a:pt x="3667" y="3107"/>
                      </a:cubicBezTo>
                      <a:cubicBezTo>
                        <a:pt x="3662" y="3121"/>
                        <a:pt x="3662" y="3129"/>
                        <a:pt x="3665" y="3129"/>
                      </a:cubicBezTo>
                      <a:cubicBezTo>
                        <a:pt x="3668" y="3129"/>
                        <a:pt x="3673" y="3124"/>
                        <a:pt x="3680" y="3116"/>
                      </a:cubicBezTo>
                      <a:lnTo>
                        <a:pt x="3680" y="3116"/>
                      </a:lnTo>
                      <a:cubicBezTo>
                        <a:pt x="3670" y="3132"/>
                        <a:pt x="3674" y="3151"/>
                        <a:pt x="3689" y="3157"/>
                      </a:cubicBezTo>
                      <a:cubicBezTo>
                        <a:pt x="3708" y="3167"/>
                        <a:pt x="3714" y="3189"/>
                        <a:pt x="3708" y="3204"/>
                      </a:cubicBezTo>
                      <a:cubicBezTo>
                        <a:pt x="3713" y="3209"/>
                        <a:pt x="3717" y="3213"/>
                        <a:pt x="3721" y="3213"/>
                      </a:cubicBezTo>
                      <a:cubicBezTo>
                        <a:pt x="3726" y="3213"/>
                        <a:pt x="3732" y="3209"/>
                        <a:pt x="3739" y="3198"/>
                      </a:cubicBezTo>
                      <a:cubicBezTo>
                        <a:pt x="3757" y="3177"/>
                        <a:pt x="3766" y="3169"/>
                        <a:pt x="3767" y="3169"/>
                      </a:cubicBezTo>
                      <a:lnTo>
                        <a:pt x="3767" y="3169"/>
                      </a:lnTo>
                      <a:cubicBezTo>
                        <a:pt x="3768" y="3169"/>
                        <a:pt x="3765" y="3174"/>
                        <a:pt x="3758" y="3182"/>
                      </a:cubicBezTo>
                      <a:cubicBezTo>
                        <a:pt x="3737" y="3219"/>
                        <a:pt x="3770" y="3279"/>
                        <a:pt x="3804" y="3279"/>
                      </a:cubicBezTo>
                      <a:cubicBezTo>
                        <a:pt x="3811" y="3279"/>
                        <a:pt x="3818" y="3276"/>
                        <a:pt x="3824" y="3270"/>
                      </a:cubicBezTo>
                      <a:lnTo>
                        <a:pt x="3837" y="3279"/>
                      </a:lnTo>
                      <a:cubicBezTo>
                        <a:pt x="3831" y="3302"/>
                        <a:pt x="3851" y="3323"/>
                        <a:pt x="3871" y="3323"/>
                      </a:cubicBezTo>
                      <a:cubicBezTo>
                        <a:pt x="3875" y="3323"/>
                        <a:pt x="3880" y="3322"/>
                        <a:pt x="3884" y="3320"/>
                      </a:cubicBezTo>
                      <a:lnTo>
                        <a:pt x="3899" y="3333"/>
                      </a:lnTo>
                      <a:cubicBezTo>
                        <a:pt x="3897" y="3350"/>
                        <a:pt x="3898" y="3358"/>
                        <a:pt x="3903" y="3358"/>
                      </a:cubicBezTo>
                      <a:cubicBezTo>
                        <a:pt x="3907" y="3358"/>
                        <a:pt x="3913" y="3354"/>
                        <a:pt x="3921" y="3348"/>
                      </a:cubicBezTo>
                      <a:cubicBezTo>
                        <a:pt x="3936" y="3340"/>
                        <a:pt x="3949" y="3326"/>
                        <a:pt x="3949" y="3326"/>
                      </a:cubicBezTo>
                      <a:lnTo>
                        <a:pt x="3949" y="3326"/>
                      </a:lnTo>
                      <a:cubicBezTo>
                        <a:pt x="3950" y="3326"/>
                        <a:pt x="3948" y="3329"/>
                        <a:pt x="3943" y="3336"/>
                      </a:cubicBezTo>
                      <a:cubicBezTo>
                        <a:pt x="3927" y="3355"/>
                        <a:pt x="3937" y="3364"/>
                        <a:pt x="3959" y="3380"/>
                      </a:cubicBezTo>
                      <a:cubicBezTo>
                        <a:pt x="3969" y="3388"/>
                        <a:pt x="3974" y="3393"/>
                        <a:pt x="3978" y="3393"/>
                      </a:cubicBezTo>
                      <a:cubicBezTo>
                        <a:pt x="3983" y="3393"/>
                        <a:pt x="3985" y="3387"/>
                        <a:pt x="3990" y="3373"/>
                      </a:cubicBezTo>
                      <a:cubicBezTo>
                        <a:pt x="4028" y="3373"/>
                        <a:pt x="4012" y="3392"/>
                        <a:pt x="3996" y="3411"/>
                      </a:cubicBezTo>
                      <a:cubicBezTo>
                        <a:pt x="3978" y="3429"/>
                        <a:pt x="3971" y="3440"/>
                        <a:pt x="3976" y="3440"/>
                      </a:cubicBezTo>
                      <a:cubicBezTo>
                        <a:pt x="3980" y="3440"/>
                        <a:pt x="3996" y="3429"/>
                        <a:pt x="4021" y="3402"/>
                      </a:cubicBezTo>
                      <a:cubicBezTo>
                        <a:pt x="4040" y="3384"/>
                        <a:pt x="4052" y="3377"/>
                        <a:pt x="4057" y="3377"/>
                      </a:cubicBezTo>
                      <a:cubicBezTo>
                        <a:pt x="4062" y="3377"/>
                        <a:pt x="4061" y="3384"/>
                        <a:pt x="4053" y="3395"/>
                      </a:cubicBezTo>
                      <a:cubicBezTo>
                        <a:pt x="4046" y="3406"/>
                        <a:pt x="4041" y="3410"/>
                        <a:pt x="4036" y="3410"/>
                      </a:cubicBezTo>
                      <a:cubicBezTo>
                        <a:pt x="4033" y="3410"/>
                        <a:pt x="4030" y="3407"/>
                        <a:pt x="4028" y="3405"/>
                      </a:cubicBezTo>
                      <a:lnTo>
                        <a:pt x="3996" y="3445"/>
                      </a:lnTo>
                      <a:cubicBezTo>
                        <a:pt x="3998" y="3446"/>
                        <a:pt x="4000" y="3447"/>
                        <a:pt x="4001" y="3447"/>
                      </a:cubicBezTo>
                      <a:cubicBezTo>
                        <a:pt x="4005" y="3447"/>
                        <a:pt x="4009" y="3444"/>
                        <a:pt x="4025" y="3433"/>
                      </a:cubicBezTo>
                      <a:cubicBezTo>
                        <a:pt x="4025" y="3433"/>
                        <a:pt x="4025" y="3434"/>
                        <a:pt x="4028" y="3434"/>
                      </a:cubicBezTo>
                      <a:cubicBezTo>
                        <a:pt x="4031" y="3434"/>
                        <a:pt x="4037" y="3432"/>
                        <a:pt x="4050" y="3424"/>
                      </a:cubicBezTo>
                      <a:cubicBezTo>
                        <a:pt x="4072" y="3408"/>
                        <a:pt x="4087" y="3389"/>
                        <a:pt x="4097" y="3364"/>
                      </a:cubicBezTo>
                      <a:cubicBezTo>
                        <a:pt x="4102" y="3349"/>
                        <a:pt x="4107" y="3345"/>
                        <a:pt x="4111" y="3345"/>
                      </a:cubicBezTo>
                      <a:cubicBezTo>
                        <a:pt x="4113" y="3345"/>
                        <a:pt x="4116" y="3347"/>
                        <a:pt x="4119" y="3348"/>
                      </a:cubicBezTo>
                      <a:cubicBezTo>
                        <a:pt x="4112" y="3373"/>
                        <a:pt x="4097" y="3398"/>
                        <a:pt x="4075" y="3411"/>
                      </a:cubicBezTo>
                      <a:cubicBezTo>
                        <a:pt x="4074" y="3411"/>
                        <a:pt x="4074" y="3411"/>
                        <a:pt x="4074" y="3411"/>
                      </a:cubicBezTo>
                      <a:cubicBezTo>
                        <a:pt x="4069" y="3411"/>
                        <a:pt x="4055" y="3428"/>
                        <a:pt x="4040" y="3449"/>
                      </a:cubicBezTo>
                      <a:cubicBezTo>
                        <a:pt x="4036" y="3454"/>
                        <a:pt x="4037" y="3456"/>
                        <a:pt x="4042" y="3456"/>
                      </a:cubicBezTo>
                      <a:cubicBezTo>
                        <a:pt x="4054" y="3456"/>
                        <a:pt x="4091" y="3439"/>
                        <a:pt x="4119" y="3414"/>
                      </a:cubicBezTo>
                      <a:lnTo>
                        <a:pt x="4119" y="3414"/>
                      </a:lnTo>
                      <a:lnTo>
                        <a:pt x="4103" y="3436"/>
                      </a:lnTo>
                      <a:cubicBezTo>
                        <a:pt x="4087" y="3455"/>
                        <a:pt x="4097" y="3464"/>
                        <a:pt x="4109" y="3474"/>
                      </a:cubicBezTo>
                      <a:cubicBezTo>
                        <a:pt x="4114" y="3477"/>
                        <a:pt x="4117" y="3480"/>
                        <a:pt x="4122" y="3480"/>
                      </a:cubicBezTo>
                      <a:cubicBezTo>
                        <a:pt x="4127" y="3480"/>
                        <a:pt x="4132" y="3476"/>
                        <a:pt x="4141" y="3464"/>
                      </a:cubicBezTo>
                      <a:cubicBezTo>
                        <a:pt x="4155" y="3447"/>
                        <a:pt x="4170" y="3429"/>
                        <a:pt x="4177" y="3429"/>
                      </a:cubicBezTo>
                      <a:cubicBezTo>
                        <a:pt x="4177" y="3429"/>
                        <a:pt x="4178" y="3430"/>
                        <a:pt x="4178" y="3430"/>
                      </a:cubicBezTo>
                      <a:cubicBezTo>
                        <a:pt x="4172" y="3427"/>
                        <a:pt x="4188" y="3405"/>
                        <a:pt x="4203" y="3386"/>
                      </a:cubicBezTo>
                      <a:lnTo>
                        <a:pt x="4203" y="3386"/>
                      </a:lnTo>
                      <a:cubicBezTo>
                        <a:pt x="4200" y="3405"/>
                        <a:pt x="4194" y="3424"/>
                        <a:pt x="4188" y="3439"/>
                      </a:cubicBezTo>
                      <a:cubicBezTo>
                        <a:pt x="4166" y="3489"/>
                        <a:pt x="4162" y="3518"/>
                        <a:pt x="4184" y="3533"/>
                      </a:cubicBezTo>
                      <a:cubicBezTo>
                        <a:pt x="4200" y="3543"/>
                        <a:pt x="4206" y="3565"/>
                        <a:pt x="4200" y="3580"/>
                      </a:cubicBezTo>
                      <a:cubicBezTo>
                        <a:pt x="4204" y="3585"/>
                        <a:pt x="4208" y="3588"/>
                        <a:pt x="4213" y="3588"/>
                      </a:cubicBezTo>
                      <a:cubicBezTo>
                        <a:pt x="4217" y="3588"/>
                        <a:pt x="4223" y="3584"/>
                        <a:pt x="4231" y="3574"/>
                      </a:cubicBezTo>
                      <a:lnTo>
                        <a:pt x="4244" y="3583"/>
                      </a:lnTo>
                      <a:cubicBezTo>
                        <a:pt x="4236" y="3599"/>
                        <a:pt x="4238" y="3608"/>
                        <a:pt x="4244" y="3608"/>
                      </a:cubicBezTo>
                      <a:cubicBezTo>
                        <a:pt x="4248" y="3608"/>
                        <a:pt x="4254" y="3604"/>
                        <a:pt x="4260" y="3596"/>
                      </a:cubicBezTo>
                      <a:cubicBezTo>
                        <a:pt x="4264" y="3592"/>
                        <a:pt x="4267" y="3591"/>
                        <a:pt x="4269" y="3591"/>
                      </a:cubicBezTo>
                      <a:cubicBezTo>
                        <a:pt x="4275" y="3591"/>
                        <a:pt x="4270" y="3606"/>
                        <a:pt x="4275" y="3608"/>
                      </a:cubicBezTo>
                      <a:cubicBezTo>
                        <a:pt x="4265" y="3632"/>
                        <a:pt x="4259" y="3645"/>
                        <a:pt x="4261" y="3645"/>
                      </a:cubicBezTo>
                      <a:cubicBezTo>
                        <a:pt x="4263" y="3645"/>
                        <a:pt x="4274" y="3629"/>
                        <a:pt x="4297" y="3596"/>
                      </a:cubicBezTo>
                      <a:cubicBezTo>
                        <a:pt x="4313" y="3574"/>
                        <a:pt x="4316" y="3546"/>
                        <a:pt x="4310" y="3543"/>
                      </a:cubicBezTo>
                      <a:lnTo>
                        <a:pt x="4294" y="3527"/>
                      </a:lnTo>
                      <a:lnTo>
                        <a:pt x="4325" y="3521"/>
                      </a:lnTo>
                      <a:cubicBezTo>
                        <a:pt x="4327" y="3522"/>
                        <a:pt x="4328" y="3522"/>
                        <a:pt x="4330" y="3522"/>
                      </a:cubicBezTo>
                      <a:cubicBezTo>
                        <a:pt x="4340" y="3522"/>
                        <a:pt x="4360" y="3511"/>
                        <a:pt x="4372" y="3496"/>
                      </a:cubicBezTo>
                      <a:cubicBezTo>
                        <a:pt x="4372" y="3496"/>
                        <a:pt x="4386" y="3480"/>
                        <a:pt x="4393" y="3480"/>
                      </a:cubicBezTo>
                      <a:cubicBezTo>
                        <a:pt x="4393" y="3480"/>
                        <a:pt x="4394" y="3480"/>
                        <a:pt x="4394" y="3480"/>
                      </a:cubicBezTo>
                      <a:lnTo>
                        <a:pt x="4363" y="3521"/>
                      </a:lnTo>
                      <a:cubicBezTo>
                        <a:pt x="4344" y="3536"/>
                        <a:pt x="4325" y="3555"/>
                        <a:pt x="4310" y="3574"/>
                      </a:cubicBezTo>
                      <a:cubicBezTo>
                        <a:pt x="4293" y="3604"/>
                        <a:pt x="4287" y="3630"/>
                        <a:pt x="4296" y="3630"/>
                      </a:cubicBezTo>
                      <a:cubicBezTo>
                        <a:pt x="4299" y="3630"/>
                        <a:pt x="4306" y="3624"/>
                        <a:pt x="4316" y="3612"/>
                      </a:cubicBezTo>
                      <a:lnTo>
                        <a:pt x="4316" y="3612"/>
                      </a:lnTo>
                      <a:cubicBezTo>
                        <a:pt x="4322" y="3618"/>
                        <a:pt x="4322" y="3618"/>
                        <a:pt x="4313" y="3640"/>
                      </a:cubicBezTo>
                      <a:cubicBezTo>
                        <a:pt x="4305" y="3650"/>
                        <a:pt x="4303" y="3656"/>
                        <a:pt x="4306" y="3656"/>
                      </a:cubicBezTo>
                      <a:cubicBezTo>
                        <a:pt x="4309" y="3656"/>
                        <a:pt x="4320" y="3649"/>
                        <a:pt x="4338" y="3630"/>
                      </a:cubicBezTo>
                      <a:cubicBezTo>
                        <a:pt x="4355" y="3615"/>
                        <a:pt x="4365" y="3607"/>
                        <a:pt x="4369" y="3607"/>
                      </a:cubicBezTo>
                      <a:cubicBezTo>
                        <a:pt x="4374" y="3607"/>
                        <a:pt x="4369" y="3619"/>
                        <a:pt x="4354" y="3643"/>
                      </a:cubicBezTo>
                      <a:cubicBezTo>
                        <a:pt x="4340" y="3679"/>
                        <a:pt x="4348" y="3698"/>
                        <a:pt x="4359" y="3698"/>
                      </a:cubicBezTo>
                      <a:cubicBezTo>
                        <a:pt x="4363" y="3698"/>
                        <a:pt x="4368" y="3695"/>
                        <a:pt x="4372" y="3690"/>
                      </a:cubicBezTo>
                      <a:cubicBezTo>
                        <a:pt x="4387" y="3672"/>
                        <a:pt x="4398" y="3665"/>
                        <a:pt x="4404" y="3665"/>
                      </a:cubicBezTo>
                      <a:cubicBezTo>
                        <a:pt x="4412" y="3665"/>
                        <a:pt x="4414" y="3675"/>
                        <a:pt x="4407" y="3687"/>
                      </a:cubicBezTo>
                      <a:cubicBezTo>
                        <a:pt x="4401" y="3703"/>
                        <a:pt x="4401" y="3710"/>
                        <a:pt x="4408" y="3710"/>
                      </a:cubicBezTo>
                      <a:cubicBezTo>
                        <a:pt x="4412" y="3710"/>
                        <a:pt x="4418" y="3707"/>
                        <a:pt x="4426" y="3702"/>
                      </a:cubicBezTo>
                      <a:lnTo>
                        <a:pt x="4426" y="3702"/>
                      </a:lnTo>
                      <a:cubicBezTo>
                        <a:pt x="4413" y="3717"/>
                        <a:pt x="4403" y="3736"/>
                        <a:pt x="4410" y="3736"/>
                      </a:cubicBezTo>
                      <a:cubicBezTo>
                        <a:pt x="4411" y="3736"/>
                        <a:pt x="4415" y="3734"/>
                        <a:pt x="4419" y="3731"/>
                      </a:cubicBezTo>
                      <a:cubicBezTo>
                        <a:pt x="4419" y="3731"/>
                        <a:pt x="4420" y="3731"/>
                        <a:pt x="4420" y="3731"/>
                      </a:cubicBezTo>
                      <a:cubicBezTo>
                        <a:pt x="4422" y="3731"/>
                        <a:pt x="4428" y="3729"/>
                        <a:pt x="4435" y="3709"/>
                      </a:cubicBezTo>
                      <a:lnTo>
                        <a:pt x="4476" y="3681"/>
                      </a:lnTo>
                      <a:cubicBezTo>
                        <a:pt x="4473" y="3674"/>
                        <a:pt x="4488" y="3655"/>
                        <a:pt x="4504" y="3637"/>
                      </a:cubicBezTo>
                      <a:cubicBezTo>
                        <a:pt x="4507" y="3632"/>
                        <a:pt x="4510" y="3630"/>
                        <a:pt x="4512" y="3630"/>
                      </a:cubicBezTo>
                      <a:cubicBezTo>
                        <a:pt x="4520" y="3630"/>
                        <a:pt x="4519" y="3666"/>
                        <a:pt x="4488" y="3721"/>
                      </a:cubicBezTo>
                      <a:lnTo>
                        <a:pt x="4470" y="3771"/>
                      </a:lnTo>
                      <a:lnTo>
                        <a:pt x="4501" y="3731"/>
                      </a:lnTo>
                      <a:lnTo>
                        <a:pt x="4501" y="3731"/>
                      </a:lnTo>
                      <a:cubicBezTo>
                        <a:pt x="4504" y="3734"/>
                        <a:pt x="4510" y="3740"/>
                        <a:pt x="4495" y="3759"/>
                      </a:cubicBezTo>
                      <a:cubicBezTo>
                        <a:pt x="4479" y="3778"/>
                        <a:pt x="4479" y="3778"/>
                        <a:pt x="4485" y="3784"/>
                      </a:cubicBezTo>
                      <a:cubicBezTo>
                        <a:pt x="4485" y="3784"/>
                        <a:pt x="4485" y="3784"/>
                        <a:pt x="4486" y="3784"/>
                      </a:cubicBezTo>
                      <a:cubicBezTo>
                        <a:pt x="4488" y="3784"/>
                        <a:pt x="4492" y="3782"/>
                        <a:pt x="4504" y="3768"/>
                      </a:cubicBezTo>
                      <a:cubicBezTo>
                        <a:pt x="4522" y="3745"/>
                        <a:pt x="4529" y="3735"/>
                        <a:pt x="4531" y="3735"/>
                      </a:cubicBezTo>
                      <a:lnTo>
                        <a:pt x="4531" y="3735"/>
                      </a:lnTo>
                      <a:cubicBezTo>
                        <a:pt x="4532" y="3735"/>
                        <a:pt x="4530" y="3742"/>
                        <a:pt x="4526" y="3753"/>
                      </a:cubicBezTo>
                      <a:cubicBezTo>
                        <a:pt x="4512" y="3777"/>
                        <a:pt x="4508" y="3789"/>
                        <a:pt x="4513" y="3789"/>
                      </a:cubicBezTo>
                      <a:cubicBezTo>
                        <a:pt x="4516" y="3789"/>
                        <a:pt x="4526" y="3781"/>
                        <a:pt x="4542" y="3765"/>
                      </a:cubicBezTo>
                      <a:cubicBezTo>
                        <a:pt x="4557" y="3747"/>
                        <a:pt x="4565" y="3738"/>
                        <a:pt x="4566" y="3738"/>
                      </a:cubicBezTo>
                      <a:lnTo>
                        <a:pt x="4566" y="3738"/>
                      </a:lnTo>
                      <a:cubicBezTo>
                        <a:pt x="4567" y="3738"/>
                        <a:pt x="4561" y="3749"/>
                        <a:pt x="4548" y="3771"/>
                      </a:cubicBezTo>
                      <a:cubicBezTo>
                        <a:pt x="4532" y="3790"/>
                        <a:pt x="4523" y="3815"/>
                        <a:pt x="4526" y="3818"/>
                      </a:cubicBezTo>
                      <a:lnTo>
                        <a:pt x="4542" y="3800"/>
                      </a:lnTo>
                      <a:cubicBezTo>
                        <a:pt x="4558" y="3778"/>
                        <a:pt x="4568" y="3770"/>
                        <a:pt x="4572" y="3770"/>
                      </a:cubicBezTo>
                      <a:cubicBezTo>
                        <a:pt x="4575" y="3770"/>
                        <a:pt x="4574" y="3777"/>
                        <a:pt x="4570" y="3787"/>
                      </a:cubicBezTo>
                      <a:cubicBezTo>
                        <a:pt x="4560" y="3801"/>
                        <a:pt x="4559" y="3808"/>
                        <a:pt x="4566" y="3808"/>
                      </a:cubicBezTo>
                      <a:cubicBezTo>
                        <a:pt x="4570" y="3808"/>
                        <a:pt x="4577" y="3806"/>
                        <a:pt x="4586" y="3803"/>
                      </a:cubicBezTo>
                      <a:cubicBezTo>
                        <a:pt x="4595" y="3809"/>
                        <a:pt x="4601" y="3815"/>
                        <a:pt x="4586" y="3834"/>
                      </a:cubicBezTo>
                      <a:cubicBezTo>
                        <a:pt x="4569" y="3855"/>
                        <a:pt x="4561" y="3865"/>
                        <a:pt x="4563" y="3865"/>
                      </a:cubicBezTo>
                      <a:cubicBezTo>
                        <a:pt x="4564" y="3865"/>
                        <a:pt x="4574" y="3857"/>
                        <a:pt x="4592" y="3840"/>
                      </a:cubicBezTo>
                      <a:cubicBezTo>
                        <a:pt x="4601" y="3834"/>
                        <a:pt x="4607" y="3830"/>
                        <a:pt x="4609" y="3830"/>
                      </a:cubicBezTo>
                      <a:cubicBezTo>
                        <a:pt x="4613" y="3830"/>
                        <a:pt x="4611" y="3837"/>
                        <a:pt x="4607" y="3853"/>
                      </a:cubicBezTo>
                      <a:cubicBezTo>
                        <a:pt x="4602" y="3867"/>
                        <a:pt x="4600" y="3873"/>
                        <a:pt x="4602" y="3873"/>
                      </a:cubicBezTo>
                      <a:cubicBezTo>
                        <a:pt x="4604" y="3873"/>
                        <a:pt x="4609" y="3869"/>
                        <a:pt x="4617" y="3862"/>
                      </a:cubicBezTo>
                      <a:cubicBezTo>
                        <a:pt x="4648" y="3822"/>
                        <a:pt x="4664" y="3803"/>
                        <a:pt x="4661" y="3796"/>
                      </a:cubicBezTo>
                      <a:cubicBezTo>
                        <a:pt x="4654" y="3793"/>
                        <a:pt x="4654" y="3793"/>
                        <a:pt x="4670" y="3775"/>
                      </a:cubicBezTo>
                      <a:lnTo>
                        <a:pt x="4680" y="3781"/>
                      </a:lnTo>
                      <a:cubicBezTo>
                        <a:pt x="4683" y="3784"/>
                        <a:pt x="4686" y="3787"/>
                        <a:pt x="4693" y="3787"/>
                      </a:cubicBezTo>
                      <a:cubicBezTo>
                        <a:pt x="4698" y="3787"/>
                        <a:pt x="4706" y="3785"/>
                        <a:pt x="4717" y="3781"/>
                      </a:cubicBezTo>
                      <a:cubicBezTo>
                        <a:pt x="4742" y="3770"/>
                        <a:pt x="4766" y="3738"/>
                        <a:pt x="4756" y="3738"/>
                      </a:cubicBezTo>
                      <a:cubicBezTo>
                        <a:pt x="4754" y="3738"/>
                        <a:pt x="4752" y="3738"/>
                        <a:pt x="4748" y="3740"/>
                      </a:cubicBezTo>
                      <a:lnTo>
                        <a:pt x="4758" y="3715"/>
                      </a:lnTo>
                      <a:cubicBezTo>
                        <a:pt x="4783" y="3683"/>
                        <a:pt x="4792" y="3665"/>
                        <a:pt x="4788" y="3665"/>
                      </a:cubicBezTo>
                      <a:lnTo>
                        <a:pt x="4788" y="3665"/>
                      </a:lnTo>
                      <a:cubicBezTo>
                        <a:pt x="4784" y="3665"/>
                        <a:pt x="4770" y="3678"/>
                        <a:pt x="4748" y="3706"/>
                      </a:cubicBezTo>
                      <a:cubicBezTo>
                        <a:pt x="4723" y="3738"/>
                        <a:pt x="4711" y="3752"/>
                        <a:pt x="4710" y="3752"/>
                      </a:cubicBezTo>
                      <a:cubicBezTo>
                        <a:pt x="4709" y="3752"/>
                        <a:pt x="4715" y="3742"/>
                        <a:pt x="4727" y="3721"/>
                      </a:cubicBezTo>
                      <a:cubicBezTo>
                        <a:pt x="4758" y="3684"/>
                        <a:pt x="4752" y="3677"/>
                        <a:pt x="4745" y="3674"/>
                      </a:cubicBezTo>
                      <a:cubicBezTo>
                        <a:pt x="4742" y="3668"/>
                        <a:pt x="4742" y="3668"/>
                        <a:pt x="4758" y="3649"/>
                      </a:cubicBezTo>
                      <a:cubicBezTo>
                        <a:pt x="4774" y="3630"/>
                        <a:pt x="4783" y="3605"/>
                        <a:pt x="4777" y="3599"/>
                      </a:cubicBezTo>
                      <a:cubicBezTo>
                        <a:pt x="4776" y="3598"/>
                        <a:pt x="4775" y="3597"/>
                        <a:pt x="4774" y="3597"/>
                      </a:cubicBezTo>
                      <a:cubicBezTo>
                        <a:pt x="4772" y="3597"/>
                        <a:pt x="4769" y="3601"/>
                        <a:pt x="4758" y="3615"/>
                      </a:cubicBezTo>
                      <a:cubicBezTo>
                        <a:pt x="4753" y="3624"/>
                        <a:pt x="4749" y="3628"/>
                        <a:pt x="4747" y="3628"/>
                      </a:cubicBezTo>
                      <a:cubicBezTo>
                        <a:pt x="4743" y="3628"/>
                        <a:pt x="4745" y="3614"/>
                        <a:pt x="4761" y="3586"/>
                      </a:cubicBezTo>
                      <a:cubicBezTo>
                        <a:pt x="4765" y="3575"/>
                        <a:pt x="4767" y="3569"/>
                        <a:pt x="4766" y="3569"/>
                      </a:cubicBezTo>
                      <a:lnTo>
                        <a:pt x="4766" y="3569"/>
                      </a:lnTo>
                      <a:cubicBezTo>
                        <a:pt x="4764" y="3569"/>
                        <a:pt x="4757" y="3579"/>
                        <a:pt x="4739" y="3602"/>
                      </a:cubicBezTo>
                      <a:cubicBezTo>
                        <a:pt x="4725" y="3620"/>
                        <a:pt x="4716" y="3628"/>
                        <a:pt x="4712" y="3628"/>
                      </a:cubicBezTo>
                      <a:cubicBezTo>
                        <a:pt x="4706" y="3628"/>
                        <a:pt x="4709" y="3614"/>
                        <a:pt x="4723" y="3590"/>
                      </a:cubicBezTo>
                      <a:lnTo>
                        <a:pt x="4714" y="3580"/>
                      </a:lnTo>
                      <a:cubicBezTo>
                        <a:pt x="4714" y="3580"/>
                        <a:pt x="4713" y="3580"/>
                        <a:pt x="4712" y="3580"/>
                      </a:cubicBezTo>
                      <a:cubicBezTo>
                        <a:pt x="4705" y="3580"/>
                        <a:pt x="4691" y="3597"/>
                        <a:pt x="4676" y="3615"/>
                      </a:cubicBezTo>
                      <a:cubicBezTo>
                        <a:pt x="4659" y="3638"/>
                        <a:pt x="4651" y="3648"/>
                        <a:pt x="4649" y="3648"/>
                      </a:cubicBezTo>
                      <a:cubicBezTo>
                        <a:pt x="4648" y="3648"/>
                        <a:pt x="4650" y="3641"/>
                        <a:pt x="4654" y="3630"/>
                      </a:cubicBezTo>
                      <a:cubicBezTo>
                        <a:pt x="4664" y="3615"/>
                        <a:pt x="4670" y="3599"/>
                        <a:pt x="4683" y="3586"/>
                      </a:cubicBezTo>
                      <a:cubicBezTo>
                        <a:pt x="4698" y="3568"/>
                        <a:pt x="4692" y="3561"/>
                        <a:pt x="4686" y="3558"/>
                      </a:cubicBezTo>
                      <a:cubicBezTo>
                        <a:pt x="4684" y="3557"/>
                        <a:pt x="4680" y="3553"/>
                        <a:pt x="4674" y="3553"/>
                      </a:cubicBezTo>
                      <a:cubicBezTo>
                        <a:pt x="4668" y="3553"/>
                        <a:pt x="4662" y="3556"/>
                        <a:pt x="4654" y="3565"/>
                      </a:cubicBezTo>
                      <a:lnTo>
                        <a:pt x="4654" y="3565"/>
                      </a:lnTo>
                      <a:cubicBezTo>
                        <a:pt x="4659" y="3560"/>
                        <a:pt x="4664" y="3553"/>
                        <a:pt x="4670" y="3546"/>
                      </a:cubicBezTo>
                      <a:cubicBezTo>
                        <a:pt x="4666" y="3541"/>
                        <a:pt x="4672" y="3531"/>
                        <a:pt x="4671" y="3531"/>
                      </a:cubicBezTo>
                      <a:lnTo>
                        <a:pt x="4671" y="3531"/>
                      </a:lnTo>
                      <a:cubicBezTo>
                        <a:pt x="4671" y="3531"/>
                        <a:pt x="4669" y="3534"/>
                        <a:pt x="4664" y="3539"/>
                      </a:cubicBezTo>
                      <a:cubicBezTo>
                        <a:pt x="4664" y="3539"/>
                        <a:pt x="4661" y="3536"/>
                        <a:pt x="4664" y="3508"/>
                      </a:cubicBezTo>
                      <a:cubicBezTo>
                        <a:pt x="4666" y="3500"/>
                        <a:pt x="4663" y="3496"/>
                        <a:pt x="4658" y="3496"/>
                      </a:cubicBezTo>
                      <a:cubicBezTo>
                        <a:pt x="4646" y="3496"/>
                        <a:pt x="4619" y="3520"/>
                        <a:pt x="4608" y="3557"/>
                      </a:cubicBezTo>
                      <a:lnTo>
                        <a:pt x="4608" y="3557"/>
                      </a:lnTo>
                      <a:cubicBezTo>
                        <a:pt x="4606" y="3556"/>
                        <a:pt x="4604" y="3554"/>
                        <a:pt x="4601" y="3552"/>
                      </a:cubicBezTo>
                      <a:cubicBezTo>
                        <a:pt x="4601" y="3552"/>
                        <a:pt x="4600" y="3552"/>
                        <a:pt x="4600" y="3552"/>
                      </a:cubicBezTo>
                      <a:cubicBezTo>
                        <a:pt x="4593" y="3552"/>
                        <a:pt x="4579" y="3568"/>
                        <a:pt x="4579" y="3568"/>
                      </a:cubicBezTo>
                      <a:cubicBezTo>
                        <a:pt x="4570" y="3580"/>
                        <a:pt x="4565" y="3584"/>
                        <a:pt x="4562" y="3584"/>
                      </a:cubicBezTo>
                      <a:cubicBezTo>
                        <a:pt x="4559" y="3584"/>
                        <a:pt x="4557" y="3582"/>
                        <a:pt x="4554" y="3580"/>
                      </a:cubicBezTo>
                      <a:lnTo>
                        <a:pt x="4586" y="3539"/>
                      </a:lnTo>
                      <a:cubicBezTo>
                        <a:pt x="4619" y="3506"/>
                        <a:pt x="4633" y="3481"/>
                        <a:pt x="4626" y="3481"/>
                      </a:cubicBezTo>
                      <a:cubicBezTo>
                        <a:pt x="4622" y="3481"/>
                        <a:pt x="4611" y="3490"/>
                        <a:pt x="4592" y="3511"/>
                      </a:cubicBezTo>
                      <a:lnTo>
                        <a:pt x="4607" y="3492"/>
                      </a:lnTo>
                      <a:cubicBezTo>
                        <a:pt x="4618" y="3478"/>
                        <a:pt x="4619" y="3472"/>
                        <a:pt x="4610" y="3472"/>
                      </a:cubicBezTo>
                      <a:cubicBezTo>
                        <a:pt x="4605" y="3472"/>
                        <a:pt x="4598" y="3474"/>
                        <a:pt x="4589" y="3477"/>
                      </a:cubicBezTo>
                      <a:cubicBezTo>
                        <a:pt x="4589" y="3477"/>
                        <a:pt x="4588" y="3477"/>
                        <a:pt x="4588" y="3477"/>
                      </a:cubicBezTo>
                      <a:cubicBezTo>
                        <a:pt x="4582" y="3477"/>
                        <a:pt x="4547" y="3509"/>
                        <a:pt x="4532" y="3530"/>
                      </a:cubicBezTo>
                      <a:cubicBezTo>
                        <a:pt x="4520" y="3544"/>
                        <a:pt x="4514" y="3546"/>
                        <a:pt x="4512" y="3546"/>
                      </a:cubicBezTo>
                      <a:cubicBezTo>
                        <a:pt x="4511" y="3546"/>
                        <a:pt x="4510" y="3546"/>
                        <a:pt x="4510" y="3546"/>
                      </a:cubicBezTo>
                      <a:cubicBezTo>
                        <a:pt x="4507" y="3539"/>
                        <a:pt x="4507" y="3539"/>
                        <a:pt x="4523" y="3521"/>
                      </a:cubicBezTo>
                      <a:cubicBezTo>
                        <a:pt x="4541" y="3498"/>
                        <a:pt x="4544" y="3484"/>
                        <a:pt x="4538" y="3484"/>
                      </a:cubicBezTo>
                      <a:cubicBezTo>
                        <a:pt x="4533" y="3484"/>
                        <a:pt x="4522" y="3492"/>
                        <a:pt x="4507" y="3508"/>
                      </a:cubicBezTo>
                      <a:lnTo>
                        <a:pt x="4523" y="3486"/>
                      </a:lnTo>
                      <a:cubicBezTo>
                        <a:pt x="4538" y="3467"/>
                        <a:pt x="4548" y="3442"/>
                        <a:pt x="4504" y="3439"/>
                      </a:cubicBezTo>
                      <a:cubicBezTo>
                        <a:pt x="4482" y="3424"/>
                        <a:pt x="4466" y="3408"/>
                        <a:pt x="4482" y="3389"/>
                      </a:cubicBezTo>
                      <a:cubicBezTo>
                        <a:pt x="4486" y="3384"/>
                        <a:pt x="4486" y="3382"/>
                        <a:pt x="4482" y="3382"/>
                      </a:cubicBezTo>
                      <a:cubicBezTo>
                        <a:pt x="4471" y="3382"/>
                        <a:pt x="4434" y="3400"/>
                        <a:pt x="4404" y="3424"/>
                      </a:cubicBezTo>
                      <a:cubicBezTo>
                        <a:pt x="4419" y="3402"/>
                        <a:pt x="4413" y="3398"/>
                        <a:pt x="4404" y="3389"/>
                      </a:cubicBezTo>
                      <a:cubicBezTo>
                        <a:pt x="4388" y="3377"/>
                        <a:pt x="4388" y="3377"/>
                        <a:pt x="4404" y="3355"/>
                      </a:cubicBezTo>
                      <a:cubicBezTo>
                        <a:pt x="4421" y="3337"/>
                        <a:pt x="4430" y="3328"/>
                        <a:pt x="4429" y="3328"/>
                      </a:cubicBezTo>
                      <a:lnTo>
                        <a:pt x="4429" y="3328"/>
                      </a:lnTo>
                      <a:cubicBezTo>
                        <a:pt x="4428" y="3328"/>
                        <a:pt x="4417" y="3336"/>
                        <a:pt x="4397" y="3351"/>
                      </a:cubicBezTo>
                      <a:cubicBezTo>
                        <a:pt x="4386" y="3362"/>
                        <a:pt x="4378" y="3366"/>
                        <a:pt x="4374" y="3366"/>
                      </a:cubicBezTo>
                      <a:cubicBezTo>
                        <a:pt x="4363" y="3366"/>
                        <a:pt x="4369" y="3342"/>
                        <a:pt x="4391" y="3314"/>
                      </a:cubicBezTo>
                      <a:cubicBezTo>
                        <a:pt x="4407" y="3295"/>
                        <a:pt x="4401" y="3289"/>
                        <a:pt x="4391" y="3279"/>
                      </a:cubicBezTo>
                      <a:cubicBezTo>
                        <a:pt x="4385" y="3286"/>
                        <a:pt x="4377" y="3289"/>
                        <a:pt x="4369" y="3289"/>
                      </a:cubicBezTo>
                      <a:cubicBezTo>
                        <a:pt x="4361" y="3289"/>
                        <a:pt x="4354" y="3286"/>
                        <a:pt x="4347" y="3279"/>
                      </a:cubicBezTo>
                      <a:cubicBezTo>
                        <a:pt x="4341" y="3273"/>
                        <a:pt x="4338" y="3270"/>
                        <a:pt x="4334" y="3270"/>
                      </a:cubicBezTo>
                      <a:cubicBezTo>
                        <a:pt x="4327" y="3270"/>
                        <a:pt x="4320" y="3279"/>
                        <a:pt x="4300" y="3304"/>
                      </a:cubicBezTo>
                      <a:cubicBezTo>
                        <a:pt x="4281" y="3329"/>
                        <a:pt x="4273" y="3336"/>
                        <a:pt x="4266" y="3336"/>
                      </a:cubicBezTo>
                      <a:cubicBezTo>
                        <a:pt x="4262" y="3336"/>
                        <a:pt x="4258" y="3333"/>
                        <a:pt x="4253" y="3330"/>
                      </a:cubicBezTo>
                      <a:cubicBezTo>
                        <a:pt x="4247" y="3326"/>
                        <a:pt x="4244" y="3323"/>
                        <a:pt x="4260" y="3301"/>
                      </a:cubicBezTo>
                      <a:cubicBezTo>
                        <a:pt x="4260" y="3301"/>
                        <a:pt x="4269" y="3279"/>
                        <a:pt x="4263" y="3273"/>
                      </a:cubicBezTo>
                      <a:cubicBezTo>
                        <a:pt x="4256" y="3270"/>
                        <a:pt x="4253" y="3264"/>
                        <a:pt x="4269" y="3245"/>
                      </a:cubicBezTo>
                      <a:cubicBezTo>
                        <a:pt x="4269" y="3245"/>
                        <a:pt x="4278" y="3220"/>
                        <a:pt x="4269" y="3210"/>
                      </a:cubicBezTo>
                      <a:cubicBezTo>
                        <a:pt x="4256" y="3204"/>
                        <a:pt x="4247" y="3195"/>
                        <a:pt x="4263" y="3173"/>
                      </a:cubicBezTo>
                      <a:cubicBezTo>
                        <a:pt x="4261" y="3172"/>
                        <a:pt x="4260" y="3171"/>
                        <a:pt x="4258" y="3171"/>
                      </a:cubicBezTo>
                      <a:cubicBezTo>
                        <a:pt x="4255" y="3171"/>
                        <a:pt x="4252" y="3175"/>
                        <a:pt x="4241" y="3189"/>
                      </a:cubicBezTo>
                      <a:cubicBezTo>
                        <a:pt x="4232" y="3201"/>
                        <a:pt x="4221" y="3211"/>
                        <a:pt x="4212" y="3211"/>
                      </a:cubicBezTo>
                      <a:cubicBezTo>
                        <a:pt x="4205" y="3211"/>
                        <a:pt x="4200" y="3205"/>
                        <a:pt x="4197" y="3189"/>
                      </a:cubicBezTo>
                      <a:cubicBezTo>
                        <a:pt x="4191" y="3183"/>
                        <a:pt x="4183" y="3174"/>
                        <a:pt x="4173" y="3174"/>
                      </a:cubicBezTo>
                      <a:cubicBezTo>
                        <a:pt x="4168" y="3174"/>
                        <a:pt x="4162" y="3177"/>
                        <a:pt x="4156" y="3185"/>
                      </a:cubicBezTo>
                      <a:cubicBezTo>
                        <a:pt x="4150" y="3179"/>
                        <a:pt x="4150" y="3179"/>
                        <a:pt x="4166" y="3160"/>
                      </a:cubicBezTo>
                      <a:cubicBezTo>
                        <a:pt x="4184" y="3136"/>
                        <a:pt x="4188" y="3124"/>
                        <a:pt x="4180" y="3124"/>
                      </a:cubicBezTo>
                      <a:cubicBezTo>
                        <a:pt x="4174" y="3124"/>
                        <a:pt x="4162" y="3130"/>
                        <a:pt x="4144" y="3141"/>
                      </a:cubicBezTo>
                      <a:cubicBezTo>
                        <a:pt x="4137" y="3151"/>
                        <a:pt x="4133" y="3155"/>
                        <a:pt x="4131" y="3155"/>
                      </a:cubicBezTo>
                      <a:cubicBezTo>
                        <a:pt x="4128" y="3155"/>
                        <a:pt x="4129" y="3147"/>
                        <a:pt x="4134" y="3132"/>
                      </a:cubicBezTo>
                      <a:cubicBezTo>
                        <a:pt x="4134" y="3132"/>
                        <a:pt x="4134" y="3132"/>
                        <a:pt x="4132" y="3132"/>
                      </a:cubicBezTo>
                      <a:cubicBezTo>
                        <a:pt x="4129" y="3132"/>
                        <a:pt x="4122" y="3133"/>
                        <a:pt x="4106" y="3145"/>
                      </a:cubicBezTo>
                      <a:cubicBezTo>
                        <a:pt x="4098" y="3151"/>
                        <a:pt x="4093" y="3155"/>
                        <a:pt x="4091" y="3155"/>
                      </a:cubicBezTo>
                      <a:cubicBezTo>
                        <a:pt x="4088" y="3155"/>
                        <a:pt x="4089" y="3148"/>
                        <a:pt x="4090" y="3132"/>
                      </a:cubicBezTo>
                      <a:cubicBezTo>
                        <a:pt x="4106" y="3110"/>
                        <a:pt x="4103" y="3107"/>
                        <a:pt x="4097" y="3104"/>
                      </a:cubicBezTo>
                      <a:lnTo>
                        <a:pt x="4097" y="3104"/>
                      </a:lnTo>
                      <a:cubicBezTo>
                        <a:pt x="4094" y="3105"/>
                        <a:pt x="4092" y="3105"/>
                        <a:pt x="4089" y="3105"/>
                      </a:cubicBezTo>
                      <a:cubicBezTo>
                        <a:pt x="4059" y="3105"/>
                        <a:pt x="4013" y="3061"/>
                        <a:pt x="4021" y="3041"/>
                      </a:cubicBezTo>
                      <a:lnTo>
                        <a:pt x="4021" y="3041"/>
                      </a:lnTo>
                      <a:cubicBezTo>
                        <a:pt x="4008" y="3051"/>
                        <a:pt x="4003" y="3055"/>
                        <a:pt x="3999" y="3055"/>
                      </a:cubicBezTo>
                      <a:cubicBezTo>
                        <a:pt x="3997" y="3055"/>
                        <a:pt x="3996" y="3053"/>
                        <a:pt x="3993" y="3051"/>
                      </a:cubicBezTo>
                      <a:cubicBezTo>
                        <a:pt x="4005" y="3032"/>
                        <a:pt x="4008" y="3024"/>
                        <a:pt x="4005" y="3024"/>
                      </a:cubicBezTo>
                      <a:lnTo>
                        <a:pt x="4005" y="3024"/>
                      </a:lnTo>
                      <a:cubicBezTo>
                        <a:pt x="4001" y="3024"/>
                        <a:pt x="3986" y="3039"/>
                        <a:pt x="3968" y="3063"/>
                      </a:cubicBezTo>
                      <a:lnTo>
                        <a:pt x="3974" y="3066"/>
                      </a:lnTo>
                      <a:lnTo>
                        <a:pt x="3978" y="3073"/>
                      </a:lnTo>
                      <a:cubicBezTo>
                        <a:pt x="3966" y="3087"/>
                        <a:pt x="3956" y="3094"/>
                        <a:pt x="3951" y="3094"/>
                      </a:cubicBezTo>
                      <a:cubicBezTo>
                        <a:pt x="3943" y="3094"/>
                        <a:pt x="3948" y="3075"/>
                        <a:pt x="3978" y="3038"/>
                      </a:cubicBezTo>
                      <a:cubicBezTo>
                        <a:pt x="3992" y="3015"/>
                        <a:pt x="4000" y="3004"/>
                        <a:pt x="3997" y="3004"/>
                      </a:cubicBezTo>
                      <a:lnTo>
                        <a:pt x="3997" y="3004"/>
                      </a:lnTo>
                      <a:cubicBezTo>
                        <a:pt x="3995" y="3004"/>
                        <a:pt x="3986" y="3012"/>
                        <a:pt x="3968" y="3029"/>
                      </a:cubicBezTo>
                      <a:cubicBezTo>
                        <a:pt x="3951" y="3044"/>
                        <a:pt x="3941" y="3052"/>
                        <a:pt x="3938" y="3052"/>
                      </a:cubicBezTo>
                      <a:cubicBezTo>
                        <a:pt x="3933" y="3052"/>
                        <a:pt x="3939" y="3040"/>
                        <a:pt x="3952" y="3016"/>
                      </a:cubicBezTo>
                      <a:cubicBezTo>
                        <a:pt x="3969" y="2995"/>
                        <a:pt x="3977" y="2985"/>
                        <a:pt x="3975" y="2985"/>
                      </a:cubicBezTo>
                      <a:lnTo>
                        <a:pt x="3975" y="2985"/>
                      </a:lnTo>
                      <a:cubicBezTo>
                        <a:pt x="3974" y="2985"/>
                        <a:pt x="3964" y="2993"/>
                        <a:pt x="3946" y="3010"/>
                      </a:cubicBezTo>
                      <a:cubicBezTo>
                        <a:pt x="3909" y="3047"/>
                        <a:pt x="3883" y="3066"/>
                        <a:pt x="3874" y="3066"/>
                      </a:cubicBezTo>
                      <a:cubicBezTo>
                        <a:pt x="3866" y="3066"/>
                        <a:pt x="3873" y="3048"/>
                        <a:pt x="3902" y="3010"/>
                      </a:cubicBezTo>
                      <a:cubicBezTo>
                        <a:pt x="3934" y="2969"/>
                        <a:pt x="3946" y="2944"/>
                        <a:pt x="3940" y="2941"/>
                      </a:cubicBezTo>
                      <a:cubicBezTo>
                        <a:pt x="3939" y="2940"/>
                        <a:pt x="3938" y="2940"/>
                        <a:pt x="3937" y="2940"/>
                      </a:cubicBezTo>
                      <a:cubicBezTo>
                        <a:pt x="3930" y="2940"/>
                        <a:pt x="3916" y="2959"/>
                        <a:pt x="3902" y="2975"/>
                      </a:cubicBezTo>
                      <a:cubicBezTo>
                        <a:pt x="3891" y="2996"/>
                        <a:pt x="3883" y="3006"/>
                        <a:pt x="3880" y="3006"/>
                      </a:cubicBezTo>
                      <a:cubicBezTo>
                        <a:pt x="3878" y="3006"/>
                        <a:pt x="3881" y="2993"/>
                        <a:pt x="3893" y="2966"/>
                      </a:cubicBezTo>
                      <a:cubicBezTo>
                        <a:pt x="3914" y="2918"/>
                        <a:pt x="3915" y="2898"/>
                        <a:pt x="3900" y="2898"/>
                      </a:cubicBezTo>
                      <a:cubicBezTo>
                        <a:pt x="3893" y="2898"/>
                        <a:pt x="3881" y="2903"/>
                        <a:pt x="3865" y="2913"/>
                      </a:cubicBezTo>
                      <a:cubicBezTo>
                        <a:pt x="3847" y="2920"/>
                        <a:pt x="3833" y="2923"/>
                        <a:pt x="3825" y="2923"/>
                      </a:cubicBezTo>
                      <a:cubicBezTo>
                        <a:pt x="3808" y="2923"/>
                        <a:pt x="3811" y="2911"/>
                        <a:pt x="3843" y="2894"/>
                      </a:cubicBezTo>
                      <a:cubicBezTo>
                        <a:pt x="3870" y="2875"/>
                        <a:pt x="3880" y="2867"/>
                        <a:pt x="3878" y="2867"/>
                      </a:cubicBezTo>
                      <a:lnTo>
                        <a:pt x="3878" y="2867"/>
                      </a:lnTo>
                      <a:cubicBezTo>
                        <a:pt x="3876" y="2867"/>
                        <a:pt x="3869" y="2870"/>
                        <a:pt x="3858" y="2875"/>
                      </a:cubicBezTo>
                      <a:lnTo>
                        <a:pt x="3833" y="2850"/>
                      </a:lnTo>
                      <a:cubicBezTo>
                        <a:pt x="3833" y="2850"/>
                        <a:pt x="3832" y="2850"/>
                        <a:pt x="3831" y="2850"/>
                      </a:cubicBezTo>
                      <a:cubicBezTo>
                        <a:pt x="3823" y="2850"/>
                        <a:pt x="3804" y="2864"/>
                        <a:pt x="3790" y="2881"/>
                      </a:cubicBezTo>
                      <a:cubicBezTo>
                        <a:pt x="3809" y="2850"/>
                        <a:pt x="3817" y="2827"/>
                        <a:pt x="3805" y="2827"/>
                      </a:cubicBezTo>
                      <a:cubicBezTo>
                        <a:pt x="3800" y="2827"/>
                        <a:pt x="3792" y="2831"/>
                        <a:pt x="3780" y="2841"/>
                      </a:cubicBezTo>
                      <a:lnTo>
                        <a:pt x="3768" y="2831"/>
                      </a:lnTo>
                      <a:cubicBezTo>
                        <a:pt x="3767" y="2830"/>
                        <a:pt x="3766" y="2830"/>
                        <a:pt x="3765" y="2830"/>
                      </a:cubicBezTo>
                      <a:cubicBezTo>
                        <a:pt x="3762" y="2830"/>
                        <a:pt x="3758" y="2833"/>
                        <a:pt x="3743" y="2844"/>
                      </a:cubicBezTo>
                      <a:cubicBezTo>
                        <a:pt x="3738" y="2846"/>
                        <a:pt x="3735" y="2847"/>
                        <a:pt x="3733" y="2847"/>
                      </a:cubicBezTo>
                      <a:cubicBezTo>
                        <a:pt x="3724" y="2847"/>
                        <a:pt x="3732" y="2829"/>
                        <a:pt x="3743" y="2809"/>
                      </a:cubicBezTo>
                      <a:cubicBezTo>
                        <a:pt x="3749" y="2791"/>
                        <a:pt x="3756" y="2773"/>
                        <a:pt x="3753" y="2773"/>
                      </a:cubicBezTo>
                      <a:lnTo>
                        <a:pt x="3753" y="2773"/>
                      </a:lnTo>
                      <a:cubicBezTo>
                        <a:pt x="3752" y="2773"/>
                        <a:pt x="3750" y="2775"/>
                        <a:pt x="3746" y="2781"/>
                      </a:cubicBezTo>
                      <a:cubicBezTo>
                        <a:pt x="3727" y="2800"/>
                        <a:pt x="3708" y="2812"/>
                        <a:pt x="3683" y="2825"/>
                      </a:cubicBezTo>
                      <a:cubicBezTo>
                        <a:pt x="3678" y="2829"/>
                        <a:pt x="3676" y="2830"/>
                        <a:pt x="3674" y="2830"/>
                      </a:cubicBezTo>
                      <a:cubicBezTo>
                        <a:pt x="3669" y="2830"/>
                        <a:pt x="3678" y="2815"/>
                        <a:pt x="3692" y="2803"/>
                      </a:cubicBezTo>
                      <a:cubicBezTo>
                        <a:pt x="3708" y="2791"/>
                        <a:pt x="3714" y="2772"/>
                        <a:pt x="3714" y="2753"/>
                      </a:cubicBezTo>
                      <a:cubicBezTo>
                        <a:pt x="3711" y="2751"/>
                        <a:pt x="3707" y="2748"/>
                        <a:pt x="3701" y="2748"/>
                      </a:cubicBezTo>
                      <a:cubicBezTo>
                        <a:pt x="3696" y="2748"/>
                        <a:pt x="3690" y="2750"/>
                        <a:pt x="3683" y="2759"/>
                      </a:cubicBezTo>
                      <a:cubicBezTo>
                        <a:pt x="3679" y="2765"/>
                        <a:pt x="3674" y="2767"/>
                        <a:pt x="3669" y="2767"/>
                      </a:cubicBezTo>
                      <a:cubicBezTo>
                        <a:pt x="3654" y="2767"/>
                        <a:pt x="3638" y="2747"/>
                        <a:pt x="3645" y="2728"/>
                      </a:cubicBezTo>
                      <a:lnTo>
                        <a:pt x="3633" y="2722"/>
                      </a:lnTo>
                      <a:cubicBezTo>
                        <a:pt x="3632" y="2721"/>
                        <a:pt x="3631" y="2720"/>
                        <a:pt x="3630" y="2720"/>
                      </a:cubicBezTo>
                      <a:cubicBezTo>
                        <a:pt x="3623" y="2720"/>
                        <a:pt x="3610" y="2728"/>
                        <a:pt x="3604" y="2728"/>
                      </a:cubicBezTo>
                      <a:cubicBezTo>
                        <a:pt x="3603" y="2728"/>
                        <a:pt x="3602" y="2728"/>
                        <a:pt x="3601" y="2728"/>
                      </a:cubicBezTo>
                      <a:cubicBezTo>
                        <a:pt x="3601" y="2728"/>
                        <a:pt x="3601" y="2727"/>
                        <a:pt x="3598" y="2727"/>
                      </a:cubicBezTo>
                      <a:cubicBezTo>
                        <a:pt x="3595" y="2727"/>
                        <a:pt x="3589" y="2729"/>
                        <a:pt x="3576" y="2737"/>
                      </a:cubicBezTo>
                      <a:cubicBezTo>
                        <a:pt x="3570" y="2734"/>
                        <a:pt x="3567" y="2728"/>
                        <a:pt x="3580" y="2709"/>
                      </a:cubicBezTo>
                      <a:lnTo>
                        <a:pt x="3580" y="2709"/>
                      </a:lnTo>
                      <a:cubicBezTo>
                        <a:pt x="3563" y="2725"/>
                        <a:pt x="3555" y="2734"/>
                        <a:pt x="3553" y="2734"/>
                      </a:cubicBezTo>
                      <a:cubicBezTo>
                        <a:pt x="3551" y="2734"/>
                        <a:pt x="3557" y="2723"/>
                        <a:pt x="3570" y="2700"/>
                      </a:cubicBezTo>
                      <a:cubicBezTo>
                        <a:pt x="3586" y="2679"/>
                        <a:pt x="3594" y="2669"/>
                        <a:pt x="3593" y="2669"/>
                      </a:cubicBezTo>
                      <a:lnTo>
                        <a:pt x="3593" y="2669"/>
                      </a:lnTo>
                      <a:cubicBezTo>
                        <a:pt x="3592" y="2669"/>
                        <a:pt x="3582" y="2678"/>
                        <a:pt x="3564" y="2696"/>
                      </a:cubicBezTo>
                      <a:cubicBezTo>
                        <a:pt x="3556" y="2703"/>
                        <a:pt x="3551" y="2707"/>
                        <a:pt x="3549" y="2707"/>
                      </a:cubicBezTo>
                      <a:cubicBezTo>
                        <a:pt x="3547" y="2707"/>
                        <a:pt x="3549" y="2701"/>
                        <a:pt x="3554" y="2687"/>
                      </a:cubicBezTo>
                      <a:cubicBezTo>
                        <a:pt x="3564" y="2676"/>
                        <a:pt x="3565" y="2669"/>
                        <a:pt x="3562" y="2669"/>
                      </a:cubicBezTo>
                      <a:cubicBezTo>
                        <a:pt x="3560" y="2669"/>
                        <a:pt x="3555" y="2673"/>
                        <a:pt x="3548" y="2681"/>
                      </a:cubicBezTo>
                      <a:cubicBezTo>
                        <a:pt x="3530" y="2701"/>
                        <a:pt x="3512" y="2712"/>
                        <a:pt x="3503" y="2712"/>
                      </a:cubicBezTo>
                      <a:cubicBezTo>
                        <a:pt x="3496" y="2712"/>
                        <a:pt x="3496" y="2703"/>
                        <a:pt x="3511" y="2684"/>
                      </a:cubicBezTo>
                      <a:cubicBezTo>
                        <a:pt x="3511" y="2684"/>
                        <a:pt x="3510" y="2684"/>
                        <a:pt x="3509" y="2684"/>
                      </a:cubicBezTo>
                      <a:cubicBezTo>
                        <a:pt x="3507" y="2684"/>
                        <a:pt x="3501" y="2685"/>
                        <a:pt x="3486" y="2696"/>
                      </a:cubicBezTo>
                      <a:cubicBezTo>
                        <a:pt x="3468" y="2713"/>
                        <a:pt x="3458" y="2722"/>
                        <a:pt x="3457" y="2722"/>
                      </a:cubicBezTo>
                      <a:cubicBezTo>
                        <a:pt x="3455" y="2722"/>
                        <a:pt x="3463" y="2711"/>
                        <a:pt x="3479" y="2690"/>
                      </a:cubicBezTo>
                      <a:cubicBezTo>
                        <a:pt x="3493" y="2666"/>
                        <a:pt x="3498" y="2654"/>
                        <a:pt x="3494" y="2654"/>
                      </a:cubicBezTo>
                      <a:cubicBezTo>
                        <a:pt x="3490" y="2654"/>
                        <a:pt x="3481" y="2662"/>
                        <a:pt x="3464" y="2678"/>
                      </a:cubicBezTo>
                      <a:cubicBezTo>
                        <a:pt x="3464" y="2678"/>
                        <a:pt x="3457" y="2683"/>
                        <a:pt x="3453" y="2683"/>
                      </a:cubicBezTo>
                      <a:cubicBezTo>
                        <a:pt x="3450" y="2683"/>
                        <a:pt x="3449" y="2679"/>
                        <a:pt x="3454" y="2668"/>
                      </a:cubicBezTo>
                      <a:cubicBezTo>
                        <a:pt x="3456" y="2648"/>
                        <a:pt x="3449" y="2619"/>
                        <a:pt x="3436" y="2619"/>
                      </a:cubicBezTo>
                      <a:cubicBezTo>
                        <a:pt x="3430" y="2619"/>
                        <a:pt x="3424" y="2624"/>
                        <a:pt x="3417" y="2637"/>
                      </a:cubicBezTo>
                      <a:lnTo>
                        <a:pt x="3404" y="2628"/>
                      </a:lnTo>
                      <a:cubicBezTo>
                        <a:pt x="3408" y="2610"/>
                        <a:pt x="3407" y="2603"/>
                        <a:pt x="3401" y="2603"/>
                      </a:cubicBezTo>
                      <a:cubicBezTo>
                        <a:pt x="3397" y="2603"/>
                        <a:pt x="3391" y="2606"/>
                        <a:pt x="3382" y="2612"/>
                      </a:cubicBezTo>
                      <a:lnTo>
                        <a:pt x="3363" y="2628"/>
                      </a:lnTo>
                      <a:cubicBezTo>
                        <a:pt x="3379" y="2606"/>
                        <a:pt x="3388" y="2581"/>
                        <a:pt x="3382" y="2577"/>
                      </a:cubicBezTo>
                      <a:cubicBezTo>
                        <a:pt x="3380" y="2577"/>
                        <a:pt x="3379" y="2576"/>
                        <a:pt x="3378" y="2576"/>
                      </a:cubicBezTo>
                      <a:cubicBezTo>
                        <a:pt x="3375" y="2576"/>
                        <a:pt x="3372" y="2580"/>
                        <a:pt x="3363" y="2593"/>
                      </a:cubicBezTo>
                      <a:cubicBezTo>
                        <a:pt x="3356" y="2608"/>
                        <a:pt x="3352" y="2612"/>
                        <a:pt x="3348" y="2612"/>
                      </a:cubicBezTo>
                      <a:cubicBezTo>
                        <a:pt x="3346" y="2612"/>
                        <a:pt x="3344" y="2610"/>
                        <a:pt x="3341" y="2609"/>
                      </a:cubicBezTo>
                      <a:cubicBezTo>
                        <a:pt x="3335" y="2602"/>
                        <a:pt x="3345" y="2581"/>
                        <a:pt x="3360" y="2559"/>
                      </a:cubicBezTo>
                      <a:lnTo>
                        <a:pt x="3357" y="2555"/>
                      </a:lnTo>
                      <a:cubicBezTo>
                        <a:pt x="3340" y="2577"/>
                        <a:pt x="3331" y="2586"/>
                        <a:pt x="3328" y="2586"/>
                      </a:cubicBezTo>
                      <a:cubicBezTo>
                        <a:pt x="3325" y="2586"/>
                        <a:pt x="3328" y="2580"/>
                        <a:pt x="3335" y="2571"/>
                      </a:cubicBezTo>
                      <a:cubicBezTo>
                        <a:pt x="3345" y="2546"/>
                        <a:pt x="3338" y="2543"/>
                        <a:pt x="3335" y="2537"/>
                      </a:cubicBezTo>
                      <a:cubicBezTo>
                        <a:pt x="3330" y="2543"/>
                        <a:pt x="3328" y="2546"/>
                        <a:pt x="3327" y="2546"/>
                      </a:cubicBezTo>
                      <a:cubicBezTo>
                        <a:pt x="3325" y="2546"/>
                        <a:pt x="3330" y="2536"/>
                        <a:pt x="3334" y="2536"/>
                      </a:cubicBezTo>
                      <a:cubicBezTo>
                        <a:pt x="3334" y="2536"/>
                        <a:pt x="3335" y="2536"/>
                        <a:pt x="3335" y="2537"/>
                      </a:cubicBezTo>
                      <a:lnTo>
                        <a:pt x="3351" y="2518"/>
                      </a:lnTo>
                      <a:cubicBezTo>
                        <a:pt x="3354" y="2510"/>
                        <a:pt x="3354" y="2507"/>
                        <a:pt x="3353" y="2507"/>
                      </a:cubicBezTo>
                      <a:lnTo>
                        <a:pt x="3353" y="2507"/>
                      </a:lnTo>
                      <a:cubicBezTo>
                        <a:pt x="3350" y="2507"/>
                        <a:pt x="3339" y="2521"/>
                        <a:pt x="3329" y="2534"/>
                      </a:cubicBezTo>
                      <a:lnTo>
                        <a:pt x="3319" y="2524"/>
                      </a:lnTo>
                      <a:cubicBezTo>
                        <a:pt x="3317" y="2523"/>
                        <a:pt x="3314" y="2521"/>
                        <a:pt x="3312" y="2521"/>
                      </a:cubicBezTo>
                      <a:cubicBezTo>
                        <a:pt x="3308" y="2521"/>
                        <a:pt x="3303" y="2525"/>
                        <a:pt x="3298" y="2540"/>
                      </a:cubicBezTo>
                      <a:cubicBezTo>
                        <a:pt x="3284" y="2556"/>
                        <a:pt x="3270" y="2575"/>
                        <a:pt x="3263" y="2575"/>
                      </a:cubicBezTo>
                      <a:cubicBezTo>
                        <a:pt x="3262" y="2575"/>
                        <a:pt x="3261" y="2575"/>
                        <a:pt x="3260" y="2574"/>
                      </a:cubicBezTo>
                      <a:cubicBezTo>
                        <a:pt x="3255" y="2580"/>
                        <a:pt x="3253" y="2582"/>
                        <a:pt x="3252" y="2582"/>
                      </a:cubicBezTo>
                      <a:cubicBezTo>
                        <a:pt x="3251" y="2582"/>
                        <a:pt x="3256" y="2574"/>
                        <a:pt x="3259" y="2574"/>
                      </a:cubicBezTo>
                      <a:cubicBezTo>
                        <a:pt x="3259" y="2574"/>
                        <a:pt x="3260" y="2574"/>
                        <a:pt x="3260" y="2574"/>
                      </a:cubicBezTo>
                      <a:cubicBezTo>
                        <a:pt x="3276" y="2555"/>
                        <a:pt x="3291" y="2537"/>
                        <a:pt x="3288" y="2530"/>
                      </a:cubicBezTo>
                      <a:cubicBezTo>
                        <a:pt x="3282" y="2527"/>
                        <a:pt x="3298" y="2505"/>
                        <a:pt x="3298" y="2505"/>
                      </a:cubicBezTo>
                      <a:cubicBezTo>
                        <a:pt x="3317" y="2486"/>
                        <a:pt x="3314" y="2478"/>
                        <a:pt x="3305" y="2478"/>
                      </a:cubicBezTo>
                      <a:cubicBezTo>
                        <a:pt x="3297" y="2478"/>
                        <a:pt x="3285" y="2483"/>
                        <a:pt x="3276" y="2490"/>
                      </a:cubicBezTo>
                      <a:cubicBezTo>
                        <a:pt x="3258" y="2502"/>
                        <a:pt x="3247" y="2508"/>
                        <a:pt x="3242" y="2508"/>
                      </a:cubicBezTo>
                      <a:cubicBezTo>
                        <a:pt x="3236" y="2508"/>
                        <a:pt x="3242" y="2497"/>
                        <a:pt x="3260" y="2474"/>
                      </a:cubicBezTo>
                      <a:cubicBezTo>
                        <a:pt x="3269" y="2463"/>
                        <a:pt x="3272" y="2457"/>
                        <a:pt x="3270" y="2457"/>
                      </a:cubicBezTo>
                      <a:cubicBezTo>
                        <a:pt x="3264" y="2457"/>
                        <a:pt x="3232" y="2484"/>
                        <a:pt x="3197" y="2521"/>
                      </a:cubicBezTo>
                      <a:lnTo>
                        <a:pt x="3144" y="2577"/>
                      </a:lnTo>
                      <a:lnTo>
                        <a:pt x="3191" y="2518"/>
                      </a:lnTo>
                      <a:cubicBezTo>
                        <a:pt x="3227" y="2463"/>
                        <a:pt x="3240" y="2444"/>
                        <a:pt x="3232" y="2444"/>
                      </a:cubicBezTo>
                      <a:cubicBezTo>
                        <a:pt x="3228" y="2444"/>
                        <a:pt x="3217" y="2449"/>
                        <a:pt x="3200" y="2458"/>
                      </a:cubicBezTo>
                      <a:cubicBezTo>
                        <a:pt x="3189" y="2464"/>
                        <a:pt x="3183" y="2467"/>
                        <a:pt x="3181" y="2467"/>
                      </a:cubicBezTo>
                      <a:cubicBezTo>
                        <a:pt x="3178" y="2467"/>
                        <a:pt x="3182" y="2462"/>
                        <a:pt x="3191" y="2452"/>
                      </a:cubicBezTo>
                      <a:cubicBezTo>
                        <a:pt x="3207" y="2430"/>
                        <a:pt x="3200" y="2427"/>
                        <a:pt x="3185" y="2414"/>
                      </a:cubicBezTo>
                      <a:cubicBezTo>
                        <a:pt x="3177" y="2406"/>
                        <a:pt x="3171" y="2402"/>
                        <a:pt x="3165" y="2402"/>
                      </a:cubicBezTo>
                      <a:cubicBezTo>
                        <a:pt x="3160" y="2402"/>
                        <a:pt x="3155" y="2405"/>
                        <a:pt x="3147" y="2414"/>
                      </a:cubicBezTo>
                      <a:lnTo>
                        <a:pt x="3138" y="2405"/>
                      </a:lnTo>
                      <a:cubicBezTo>
                        <a:pt x="3148" y="2386"/>
                        <a:pt x="3149" y="2378"/>
                        <a:pt x="3145" y="2378"/>
                      </a:cubicBezTo>
                      <a:cubicBezTo>
                        <a:pt x="3139" y="2378"/>
                        <a:pt x="3124" y="2393"/>
                        <a:pt x="3109" y="2418"/>
                      </a:cubicBezTo>
                      <a:lnTo>
                        <a:pt x="3100" y="2408"/>
                      </a:lnTo>
                      <a:lnTo>
                        <a:pt x="3116" y="2389"/>
                      </a:lnTo>
                      <a:cubicBezTo>
                        <a:pt x="3131" y="2367"/>
                        <a:pt x="3119" y="2361"/>
                        <a:pt x="3078" y="2324"/>
                      </a:cubicBezTo>
                      <a:cubicBezTo>
                        <a:pt x="3052" y="2302"/>
                        <a:pt x="3038" y="2291"/>
                        <a:pt x="3026" y="2291"/>
                      </a:cubicBezTo>
                      <a:cubicBezTo>
                        <a:pt x="3015" y="2291"/>
                        <a:pt x="3005" y="2301"/>
                        <a:pt x="2990" y="2320"/>
                      </a:cubicBezTo>
                      <a:cubicBezTo>
                        <a:pt x="2975" y="2336"/>
                        <a:pt x="2965" y="2343"/>
                        <a:pt x="2962" y="2343"/>
                      </a:cubicBezTo>
                      <a:cubicBezTo>
                        <a:pt x="2958" y="2343"/>
                        <a:pt x="2964" y="2332"/>
                        <a:pt x="2981" y="2311"/>
                      </a:cubicBezTo>
                      <a:cubicBezTo>
                        <a:pt x="2993" y="2297"/>
                        <a:pt x="3001" y="2279"/>
                        <a:pt x="2998" y="2279"/>
                      </a:cubicBezTo>
                      <a:lnTo>
                        <a:pt x="2998" y="2279"/>
                      </a:lnTo>
                      <a:cubicBezTo>
                        <a:pt x="2997" y="2279"/>
                        <a:pt x="2994" y="2281"/>
                        <a:pt x="2990" y="2286"/>
                      </a:cubicBezTo>
                      <a:cubicBezTo>
                        <a:pt x="2990" y="2286"/>
                        <a:pt x="2981" y="2277"/>
                        <a:pt x="2990" y="2251"/>
                      </a:cubicBezTo>
                      <a:cubicBezTo>
                        <a:pt x="2998" y="2226"/>
                        <a:pt x="2997" y="2217"/>
                        <a:pt x="2991" y="2217"/>
                      </a:cubicBezTo>
                      <a:cubicBezTo>
                        <a:pt x="2985" y="2217"/>
                        <a:pt x="2976" y="2225"/>
                        <a:pt x="2968" y="2236"/>
                      </a:cubicBezTo>
                      <a:cubicBezTo>
                        <a:pt x="2959" y="2253"/>
                        <a:pt x="2954" y="2260"/>
                        <a:pt x="2953" y="2260"/>
                      </a:cubicBezTo>
                      <a:cubicBezTo>
                        <a:pt x="2951" y="2260"/>
                        <a:pt x="2958" y="2245"/>
                        <a:pt x="2965" y="2230"/>
                      </a:cubicBezTo>
                      <a:cubicBezTo>
                        <a:pt x="2972" y="2213"/>
                        <a:pt x="2979" y="2195"/>
                        <a:pt x="2976" y="2195"/>
                      </a:cubicBezTo>
                      <a:lnTo>
                        <a:pt x="2976" y="2195"/>
                      </a:lnTo>
                      <a:cubicBezTo>
                        <a:pt x="2975" y="2195"/>
                        <a:pt x="2972" y="2197"/>
                        <a:pt x="2968" y="2201"/>
                      </a:cubicBezTo>
                      <a:cubicBezTo>
                        <a:pt x="2961" y="2206"/>
                        <a:pt x="2951" y="2209"/>
                        <a:pt x="2943" y="2209"/>
                      </a:cubicBezTo>
                      <a:cubicBezTo>
                        <a:pt x="2924" y="2209"/>
                        <a:pt x="2910" y="2197"/>
                        <a:pt x="2931" y="2170"/>
                      </a:cubicBezTo>
                      <a:lnTo>
                        <a:pt x="2921" y="2161"/>
                      </a:lnTo>
                      <a:cubicBezTo>
                        <a:pt x="2914" y="2171"/>
                        <a:pt x="2908" y="2174"/>
                        <a:pt x="2902" y="2174"/>
                      </a:cubicBezTo>
                      <a:cubicBezTo>
                        <a:pt x="2895" y="2174"/>
                        <a:pt x="2889" y="2169"/>
                        <a:pt x="2884" y="2164"/>
                      </a:cubicBezTo>
                      <a:cubicBezTo>
                        <a:pt x="2871" y="2154"/>
                        <a:pt x="2868" y="2151"/>
                        <a:pt x="2884" y="2129"/>
                      </a:cubicBezTo>
                      <a:cubicBezTo>
                        <a:pt x="2895" y="2122"/>
                        <a:pt x="2899" y="2116"/>
                        <a:pt x="2893" y="2116"/>
                      </a:cubicBezTo>
                      <a:cubicBezTo>
                        <a:pt x="2889" y="2116"/>
                        <a:pt x="2882" y="2118"/>
                        <a:pt x="2871" y="2123"/>
                      </a:cubicBezTo>
                      <a:cubicBezTo>
                        <a:pt x="2871" y="2122"/>
                        <a:pt x="2871" y="2122"/>
                        <a:pt x="2870" y="2122"/>
                      </a:cubicBezTo>
                      <a:cubicBezTo>
                        <a:pt x="2862" y="2122"/>
                        <a:pt x="2833" y="2148"/>
                        <a:pt x="2825" y="2148"/>
                      </a:cubicBezTo>
                      <a:cubicBezTo>
                        <a:pt x="2825" y="2148"/>
                        <a:pt x="2825" y="2148"/>
                        <a:pt x="2824" y="2148"/>
                      </a:cubicBezTo>
                      <a:cubicBezTo>
                        <a:pt x="2810" y="2165"/>
                        <a:pt x="2790" y="2180"/>
                        <a:pt x="2785" y="2180"/>
                      </a:cubicBezTo>
                      <a:cubicBezTo>
                        <a:pt x="2784" y="2180"/>
                        <a:pt x="2784" y="2180"/>
                        <a:pt x="2784" y="2179"/>
                      </a:cubicBezTo>
                      <a:lnTo>
                        <a:pt x="2799" y="2161"/>
                      </a:lnTo>
                      <a:lnTo>
                        <a:pt x="2831" y="2120"/>
                      </a:lnTo>
                      <a:cubicBezTo>
                        <a:pt x="2828" y="2117"/>
                        <a:pt x="2825" y="2115"/>
                        <a:pt x="2822" y="2115"/>
                      </a:cubicBezTo>
                      <a:cubicBezTo>
                        <a:pt x="2817" y="2115"/>
                        <a:pt x="2811" y="2119"/>
                        <a:pt x="2802" y="2129"/>
                      </a:cubicBezTo>
                      <a:cubicBezTo>
                        <a:pt x="2815" y="2107"/>
                        <a:pt x="2809" y="2101"/>
                        <a:pt x="2796" y="2092"/>
                      </a:cubicBezTo>
                      <a:cubicBezTo>
                        <a:pt x="2791" y="2085"/>
                        <a:pt x="2784" y="2082"/>
                        <a:pt x="2777" y="2082"/>
                      </a:cubicBezTo>
                      <a:cubicBezTo>
                        <a:pt x="2769" y="2082"/>
                        <a:pt x="2762" y="2085"/>
                        <a:pt x="2755" y="2092"/>
                      </a:cubicBezTo>
                      <a:cubicBezTo>
                        <a:pt x="2773" y="2061"/>
                        <a:pt x="2763" y="2039"/>
                        <a:pt x="2743" y="2039"/>
                      </a:cubicBezTo>
                      <a:cubicBezTo>
                        <a:pt x="2734" y="2039"/>
                        <a:pt x="2723" y="2043"/>
                        <a:pt x="2711" y="2054"/>
                      </a:cubicBezTo>
                      <a:cubicBezTo>
                        <a:pt x="2705" y="2063"/>
                        <a:pt x="2700" y="2067"/>
                        <a:pt x="2697" y="2067"/>
                      </a:cubicBezTo>
                      <a:cubicBezTo>
                        <a:pt x="2694" y="2067"/>
                        <a:pt x="2695" y="2059"/>
                        <a:pt x="2702" y="2045"/>
                      </a:cubicBezTo>
                      <a:cubicBezTo>
                        <a:pt x="2707" y="2033"/>
                        <a:pt x="2710" y="2027"/>
                        <a:pt x="2707" y="2027"/>
                      </a:cubicBezTo>
                      <a:lnTo>
                        <a:pt x="2707" y="2027"/>
                      </a:lnTo>
                      <a:cubicBezTo>
                        <a:pt x="2705" y="2027"/>
                        <a:pt x="2700" y="2031"/>
                        <a:pt x="2690" y="2038"/>
                      </a:cubicBezTo>
                      <a:cubicBezTo>
                        <a:pt x="2686" y="2041"/>
                        <a:pt x="2683" y="2042"/>
                        <a:pt x="2681" y="2042"/>
                      </a:cubicBezTo>
                      <a:cubicBezTo>
                        <a:pt x="2675" y="2042"/>
                        <a:pt x="2682" y="2024"/>
                        <a:pt x="2690" y="2004"/>
                      </a:cubicBezTo>
                      <a:cubicBezTo>
                        <a:pt x="2707" y="1974"/>
                        <a:pt x="2711" y="1963"/>
                        <a:pt x="2704" y="1963"/>
                      </a:cubicBezTo>
                      <a:cubicBezTo>
                        <a:pt x="2702" y="1963"/>
                        <a:pt x="2697" y="1965"/>
                        <a:pt x="2690" y="1969"/>
                      </a:cubicBezTo>
                      <a:cubicBezTo>
                        <a:pt x="2680" y="1974"/>
                        <a:pt x="2672" y="1976"/>
                        <a:pt x="2666" y="1976"/>
                      </a:cubicBezTo>
                      <a:cubicBezTo>
                        <a:pt x="2656" y="1976"/>
                        <a:pt x="2650" y="1971"/>
                        <a:pt x="2646" y="1969"/>
                      </a:cubicBezTo>
                      <a:cubicBezTo>
                        <a:pt x="2621" y="1979"/>
                        <a:pt x="2614" y="1976"/>
                        <a:pt x="2605" y="1998"/>
                      </a:cubicBezTo>
                      <a:cubicBezTo>
                        <a:pt x="2596" y="2013"/>
                        <a:pt x="2583" y="2023"/>
                        <a:pt x="2567" y="2035"/>
                      </a:cubicBezTo>
                      <a:cubicBezTo>
                        <a:pt x="2562" y="2037"/>
                        <a:pt x="2559" y="2038"/>
                        <a:pt x="2557" y="2038"/>
                      </a:cubicBezTo>
                      <a:cubicBezTo>
                        <a:pt x="2549" y="2038"/>
                        <a:pt x="2557" y="2029"/>
                        <a:pt x="2563" y="2029"/>
                      </a:cubicBezTo>
                      <a:cubicBezTo>
                        <a:pt x="2563" y="2029"/>
                        <a:pt x="2564" y="2029"/>
                        <a:pt x="2564" y="2029"/>
                      </a:cubicBezTo>
                      <a:cubicBezTo>
                        <a:pt x="2589" y="2020"/>
                        <a:pt x="2583" y="2013"/>
                        <a:pt x="2596" y="1991"/>
                      </a:cubicBezTo>
                      <a:cubicBezTo>
                        <a:pt x="2605" y="1966"/>
                        <a:pt x="2596" y="1957"/>
                        <a:pt x="2589" y="1954"/>
                      </a:cubicBezTo>
                      <a:lnTo>
                        <a:pt x="2567" y="1935"/>
                      </a:lnTo>
                      <a:cubicBezTo>
                        <a:pt x="2567" y="1914"/>
                        <a:pt x="2565" y="1905"/>
                        <a:pt x="2560" y="1905"/>
                      </a:cubicBezTo>
                      <a:cubicBezTo>
                        <a:pt x="2556" y="1905"/>
                        <a:pt x="2552" y="1909"/>
                        <a:pt x="2545" y="1916"/>
                      </a:cubicBezTo>
                      <a:lnTo>
                        <a:pt x="2530" y="1938"/>
                      </a:lnTo>
                      <a:cubicBezTo>
                        <a:pt x="2549" y="1902"/>
                        <a:pt x="2520" y="1868"/>
                        <a:pt x="2489" y="1868"/>
                      </a:cubicBezTo>
                      <a:cubicBezTo>
                        <a:pt x="2479" y="1868"/>
                        <a:pt x="2470" y="1871"/>
                        <a:pt x="2461" y="1879"/>
                      </a:cubicBezTo>
                      <a:lnTo>
                        <a:pt x="2476" y="1860"/>
                      </a:lnTo>
                      <a:cubicBezTo>
                        <a:pt x="2492" y="1841"/>
                        <a:pt x="2486" y="1835"/>
                        <a:pt x="2476" y="1825"/>
                      </a:cubicBezTo>
                      <a:cubicBezTo>
                        <a:pt x="2470" y="1822"/>
                        <a:pt x="2433" y="1825"/>
                        <a:pt x="2417" y="1810"/>
                      </a:cubicBezTo>
                      <a:cubicBezTo>
                        <a:pt x="2403" y="1800"/>
                        <a:pt x="2391" y="1789"/>
                        <a:pt x="2381" y="1789"/>
                      </a:cubicBezTo>
                      <a:cubicBezTo>
                        <a:pt x="2375" y="1789"/>
                        <a:pt x="2369" y="1792"/>
                        <a:pt x="2364" y="1800"/>
                      </a:cubicBezTo>
                      <a:cubicBezTo>
                        <a:pt x="2357" y="1794"/>
                        <a:pt x="2357" y="1794"/>
                        <a:pt x="2373" y="1775"/>
                      </a:cubicBezTo>
                      <a:cubicBezTo>
                        <a:pt x="2395" y="1759"/>
                        <a:pt x="2389" y="1756"/>
                        <a:pt x="2382" y="1750"/>
                      </a:cubicBezTo>
                      <a:cubicBezTo>
                        <a:pt x="2382" y="1750"/>
                        <a:pt x="2382" y="1750"/>
                        <a:pt x="2382" y="1750"/>
                      </a:cubicBezTo>
                      <a:cubicBezTo>
                        <a:pt x="2377" y="1750"/>
                        <a:pt x="2362" y="1767"/>
                        <a:pt x="2348" y="1785"/>
                      </a:cubicBezTo>
                      <a:cubicBezTo>
                        <a:pt x="2342" y="1793"/>
                        <a:pt x="2337" y="1798"/>
                        <a:pt x="2334" y="1798"/>
                      </a:cubicBezTo>
                      <a:cubicBezTo>
                        <a:pt x="2329" y="1798"/>
                        <a:pt x="2329" y="1789"/>
                        <a:pt x="2332" y="1772"/>
                      </a:cubicBezTo>
                      <a:cubicBezTo>
                        <a:pt x="2337" y="1752"/>
                        <a:pt x="2322" y="1734"/>
                        <a:pt x="2303" y="1734"/>
                      </a:cubicBezTo>
                      <a:cubicBezTo>
                        <a:pt x="2298" y="1734"/>
                        <a:pt x="2293" y="1735"/>
                        <a:pt x="2288" y="1738"/>
                      </a:cubicBezTo>
                      <a:cubicBezTo>
                        <a:pt x="2282" y="1731"/>
                        <a:pt x="2276" y="1728"/>
                        <a:pt x="2292" y="1709"/>
                      </a:cubicBezTo>
                      <a:cubicBezTo>
                        <a:pt x="2300" y="1692"/>
                        <a:pt x="2304" y="1674"/>
                        <a:pt x="2293" y="1674"/>
                      </a:cubicBezTo>
                      <a:cubicBezTo>
                        <a:pt x="2288" y="1674"/>
                        <a:pt x="2279" y="1678"/>
                        <a:pt x="2266" y="1687"/>
                      </a:cubicBezTo>
                      <a:cubicBezTo>
                        <a:pt x="2260" y="1681"/>
                        <a:pt x="2260" y="1681"/>
                        <a:pt x="2276" y="1662"/>
                      </a:cubicBezTo>
                      <a:cubicBezTo>
                        <a:pt x="2282" y="1647"/>
                        <a:pt x="2290" y="1634"/>
                        <a:pt x="2287" y="1634"/>
                      </a:cubicBezTo>
                      <a:lnTo>
                        <a:pt x="2287" y="1634"/>
                      </a:lnTo>
                      <a:cubicBezTo>
                        <a:pt x="2286" y="1634"/>
                        <a:pt x="2280" y="1639"/>
                        <a:pt x="2266" y="1653"/>
                      </a:cubicBezTo>
                      <a:cubicBezTo>
                        <a:pt x="2260" y="1655"/>
                        <a:pt x="2255" y="1656"/>
                        <a:pt x="2250" y="1656"/>
                      </a:cubicBezTo>
                      <a:cubicBezTo>
                        <a:pt x="2232" y="1656"/>
                        <a:pt x="2224" y="1644"/>
                        <a:pt x="2229" y="1622"/>
                      </a:cubicBezTo>
                      <a:cubicBezTo>
                        <a:pt x="2226" y="1620"/>
                        <a:pt x="2223" y="1618"/>
                        <a:pt x="2220" y="1618"/>
                      </a:cubicBezTo>
                      <a:cubicBezTo>
                        <a:pt x="2215" y="1618"/>
                        <a:pt x="2210" y="1622"/>
                        <a:pt x="2201" y="1634"/>
                      </a:cubicBezTo>
                      <a:lnTo>
                        <a:pt x="2185" y="1653"/>
                      </a:lnTo>
                      <a:cubicBezTo>
                        <a:pt x="2200" y="1630"/>
                        <a:pt x="2207" y="1619"/>
                        <a:pt x="2205" y="1619"/>
                      </a:cubicBezTo>
                      <a:lnTo>
                        <a:pt x="2205" y="1619"/>
                      </a:lnTo>
                      <a:cubicBezTo>
                        <a:pt x="2203" y="1619"/>
                        <a:pt x="2193" y="1627"/>
                        <a:pt x="2176" y="1644"/>
                      </a:cubicBezTo>
                      <a:cubicBezTo>
                        <a:pt x="2168" y="1652"/>
                        <a:pt x="2163" y="1656"/>
                        <a:pt x="2161" y="1656"/>
                      </a:cubicBezTo>
                      <a:cubicBezTo>
                        <a:pt x="2159" y="1656"/>
                        <a:pt x="2161" y="1651"/>
                        <a:pt x="2169" y="1640"/>
                      </a:cubicBezTo>
                      <a:cubicBezTo>
                        <a:pt x="2179" y="1615"/>
                        <a:pt x="2176" y="1609"/>
                        <a:pt x="2176" y="1609"/>
                      </a:cubicBezTo>
                      <a:cubicBezTo>
                        <a:pt x="2147" y="1606"/>
                        <a:pt x="2122" y="1597"/>
                        <a:pt x="2100" y="1581"/>
                      </a:cubicBezTo>
                      <a:cubicBezTo>
                        <a:pt x="2070" y="1557"/>
                        <a:pt x="2054" y="1544"/>
                        <a:pt x="2041" y="1544"/>
                      </a:cubicBezTo>
                      <a:cubicBezTo>
                        <a:pt x="2035" y="1544"/>
                        <a:pt x="2030" y="1547"/>
                        <a:pt x="2025" y="1553"/>
                      </a:cubicBezTo>
                      <a:cubicBezTo>
                        <a:pt x="2015" y="1560"/>
                        <a:pt x="2010" y="1563"/>
                        <a:pt x="2008" y="1563"/>
                      </a:cubicBezTo>
                      <a:cubicBezTo>
                        <a:pt x="2006" y="1563"/>
                        <a:pt x="2009" y="1557"/>
                        <a:pt x="2016" y="1543"/>
                      </a:cubicBezTo>
                      <a:cubicBezTo>
                        <a:pt x="2025" y="1518"/>
                        <a:pt x="2019" y="1515"/>
                        <a:pt x="2013" y="1509"/>
                      </a:cubicBezTo>
                      <a:cubicBezTo>
                        <a:pt x="2010" y="1506"/>
                        <a:pt x="2003" y="1503"/>
                        <a:pt x="2019" y="1481"/>
                      </a:cubicBezTo>
                      <a:lnTo>
                        <a:pt x="2019" y="1481"/>
                      </a:lnTo>
                      <a:cubicBezTo>
                        <a:pt x="2004" y="1491"/>
                        <a:pt x="1999" y="1495"/>
                        <a:pt x="1997" y="1495"/>
                      </a:cubicBezTo>
                      <a:cubicBezTo>
                        <a:pt x="1995" y="1495"/>
                        <a:pt x="1995" y="1494"/>
                        <a:pt x="1994" y="1493"/>
                      </a:cubicBezTo>
                      <a:cubicBezTo>
                        <a:pt x="2003" y="1480"/>
                        <a:pt x="2005" y="1474"/>
                        <a:pt x="2000" y="1474"/>
                      </a:cubicBezTo>
                      <a:cubicBezTo>
                        <a:pt x="1997" y="1474"/>
                        <a:pt x="1990" y="1477"/>
                        <a:pt x="1981" y="1484"/>
                      </a:cubicBezTo>
                      <a:cubicBezTo>
                        <a:pt x="1963" y="1501"/>
                        <a:pt x="1954" y="1509"/>
                        <a:pt x="1952" y="1509"/>
                      </a:cubicBezTo>
                      <a:cubicBezTo>
                        <a:pt x="1951" y="1509"/>
                        <a:pt x="1959" y="1500"/>
                        <a:pt x="1975" y="1481"/>
                      </a:cubicBezTo>
                      <a:cubicBezTo>
                        <a:pt x="1987" y="1464"/>
                        <a:pt x="1990" y="1442"/>
                        <a:pt x="1986" y="1442"/>
                      </a:cubicBezTo>
                      <a:lnTo>
                        <a:pt x="1986" y="1442"/>
                      </a:lnTo>
                      <a:cubicBezTo>
                        <a:pt x="1985" y="1442"/>
                        <a:pt x="1984" y="1444"/>
                        <a:pt x="1981" y="1449"/>
                      </a:cubicBezTo>
                      <a:cubicBezTo>
                        <a:pt x="1966" y="1471"/>
                        <a:pt x="1956" y="1462"/>
                        <a:pt x="1934" y="1477"/>
                      </a:cubicBezTo>
                      <a:cubicBezTo>
                        <a:pt x="1928" y="1471"/>
                        <a:pt x="1922" y="1468"/>
                        <a:pt x="1937" y="1449"/>
                      </a:cubicBezTo>
                      <a:cubicBezTo>
                        <a:pt x="1945" y="1434"/>
                        <a:pt x="1932" y="1427"/>
                        <a:pt x="1916" y="1427"/>
                      </a:cubicBezTo>
                      <a:cubicBezTo>
                        <a:pt x="1905" y="1427"/>
                        <a:pt x="1893" y="1430"/>
                        <a:pt x="1884" y="1437"/>
                      </a:cubicBezTo>
                      <a:cubicBezTo>
                        <a:pt x="1877" y="1445"/>
                        <a:pt x="1872" y="1449"/>
                        <a:pt x="1871" y="1449"/>
                      </a:cubicBezTo>
                      <a:cubicBezTo>
                        <a:pt x="1870" y="1449"/>
                        <a:pt x="1873" y="1444"/>
                        <a:pt x="1881" y="1434"/>
                      </a:cubicBezTo>
                      <a:cubicBezTo>
                        <a:pt x="1897" y="1412"/>
                        <a:pt x="1890" y="1409"/>
                        <a:pt x="1884" y="1402"/>
                      </a:cubicBezTo>
                      <a:lnTo>
                        <a:pt x="1884" y="1402"/>
                      </a:lnTo>
                      <a:cubicBezTo>
                        <a:pt x="1879" y="1406"/>
                        <a:pt x="1877" y="1408"/>
                        <a:pt x="1876" y="1408"/>
                      </a:cubicBezTo>
                      <a:cubicBezTo>
                        <a:pt x="1874" y="1408"/>
                        <a:pt x="1885" y="1394"/>
                        <a:pt x="1897" y="1380"/>
                      </a:cubicBezTo>
                      <a:cubicBezTo>
                        <a:pt x="1916" y="1365"/>
                        <a:pt x="1912" y="1358"/>
                        <a:pt x="1900" y="1352"/>
                      </a:cubicBezTo>
                      <a:lnTo>
                        <a:pt x="1900" y="1352"/>
                      </a:lnTo>
                      <a:cubicBezTo>
                        <a:pt x="1894" y="1355"/>
                        <a:pt x="1889" y="1357"/>
                        <a:pt x="1883" y="1357"/>
                      </a:cubicBezTo>
                      <a:cubicBezTo>
                        <a:pt x="1868" y="1357"/>
                        <a:pt x="1854" y="1346"/>
                        <a:pt x="1840" y="1336"/>
                      </a:cubicBezTo>
                      <a:cubicBezTo>
                        <a:pt x="1832" y="1328"/>
                        <a:pt x="1823" y="1324"/>
                        <a:pt x="1815" y="1324"/>
                      </a:cubicBezTo>
                      <a:cubicBezTo>
                        <a:pt x="1798" y="1324"/>
                        <a:pt x="1779" y="1338"/>
                        <a:pt x="1753" y="1358"/>
                      </a:cubicBezTo>
                      <a:lnTo>
                        <a:pt x="1715" y="1393"/>
                      </a:lnTo>
                      <a:lnTo>
                        <a:pt x="1746" y="1355"/>
                      </a:lnTo>
                      <a:cubicBezTo>
                        <a:pt x="1762" y="1333"/>
                        <a:pt x="1787" y="1289"/>
                        <a:pt x="1787" y="1289"/>
                      </a:cubicBezTo>
                      <a:cubicBezTo>
                        <a:pt x="1787" y="1289"/>
                        <a:pt x="1786" y="1289"/>
                        <a:pt x="1786" y="1289"/>
                      </a:cubicBezTo>
                      <a:cubicBezTo>
                        <a:pt x="1782" y="1289"/>
                        <a:pt x="1767" y="1307"/>
                        <a:pt x="1753" y="1327"/>
                      </a:cubicBezTo>
                      <a:cubicBezTo>
                        <a:pt x="1747" y="1334"/>
                        <a:pt x="1742" y="1338"/>
                        <a:pt x="1739" y="1338"/>
                      </a:cubicBezTo>
                      <a:cubicBezTo>
                        <a:pt x="1733" y="1338"/>
                        <a:pt x="1732" y="1329"/>
                        <a:pt x="1734" y="1311"/>
                      </a:cubicBezTo>
                      <a:cubicBezTo>
                        <a:pt x="1738" y="1294"/>
                        <a:pt x="1737" y="1286"/>
                        <a:pt x="1731" y="1286"/>
                      </a:cubicBezTo>
                      <a:cubicBezTo>
                        <a:pt x="1728" y="1286"/>
                        <a:pt x="1722" y="1290"/>
                        <a:pt x="1715" y="1296"/>
                      </a:cubicBezTo>
                      <a:cubicBezTo>
                        <a:pt x="1709" y="1289"/>
                        <a:pt x="1702" y="1286"/>
                        <a:pt x="1712" y="1261"/>
                      </a:cubicBezTo>
                      <a:cubicBezTo>
                        <a:pt x="1711" y="1260"/>
                        <a:pt x="1710" y="1260"/>
                        <a:pt x="1709" y="1260"/>
                      </a:cubicBezTo>
                      <a:cubicBezTo>
                        <a:pt x="1707" y="1260"/>
                        <a:pt x="1704" y="1264"/>
                        <a:pt x="1693" y="1277"/>
                      </a:cubicBezTo>
                      <a:cubicBezTo>
                        <a:pt x="1686" y="1285"/>
                        <a:pt x="1681" y="1289"/>
                        <a:pt x="1679" y="1289"/>
                      </a:cubicBezTo>
                      <a:cubicBezTo>
                        <a:pt x="1675" y="1289"/>
                        <a:pt x="1675" y="1282"/>
                        <a:pt x="1680" y="1267"/>
                      </a:cubicBezTo>
                      <a:cubicBezTo>
                        <a:pt x="1700" y="1237"/>
                        <a:pt x="1697" y="1221"/>
                        <a:pt x="1688" y="1221"/>
                      </a:cubicBezTo>
                      <a:cubicBezTo>
                        <a:pt x="1684" y="1221"/>
                        <a:pt x="1679" y="1224"/>
                        <a:pt x="1674" y="1230"/>
                      </a:cubicBezTo>
                      <a:cubicBezTo>
                        <a:pt x="1664" y="1242"/>
                        <a:pt x="1660" y="1245"/>
                        <a:pt x="1656" y="1245"/>
                      </a:cubicBezTo>
                      <a:cubicBezTo>
                        <a:pt x="1653" y="1245"/>
                        <a:pt x="1651" y="1244"/>
                        <a:pt x="1649" y="1242"/>
                      </a:cubicBezTo>
                      <a:cubicBezTo>
                        <a:pt x="1646" y="1240"/>
                        <a:pt x="1644" y="1237"/>
                        <a:pt x="1640" y="1237"/>
                      </a:cubicBezTo>
                      <a:cubicBezTo>
                        <a:pt x="1636" y="1237"/>
                        <a:pt x="1630" y="1240"/>
                        <a:pt x="1618" y="1249"/>
                      </a:cubicBezTo>
                      <a:lnTo>
                        <a:pt x="1608" y="1239"/>
                      </a:lnTo>
                      <a:cubicBezTo>
                        <a:pt x="1603" y="1234"/>
                        <a:pt x="1620" y="1223"/>
                        <a:pt x="1626" y="1223"/>
                      </a:cubicBezTo>
                      <a:cubicBezTo>
                        <a:pt x="1626" y="1223"/>
                        <a:pt x="1627" y="1223"/>
                        <a:pt x="1627" y="1224"/>
                      </a:cubicBezTo>
                      <a:lnTo>
                        <a:pt x="1637" y="1199"/>
                      </a:lnTo>
                      <a:cubicBezTo>
                        <a:pt x="1632" y="1194"/>
                        <a:pt x="1628" y="1191"/>
                        <a:pt x="1623" y="1191"/>
                      </a:cubicBezTo>
                      <a:cubicBezTo>
                        <a:pt x="1618" y="1191"/>
                        <a:pt x="1612" y="1194"/>
                        <a:pt x="1602" y="1202"/>
                      </a:cubicBezTo>
                      <a:cubicBezTo>
                        <a:pt x="1584" y="1218"/>
                        <a:pt x="1575" y="1227"/>
                        <a:pt x="1573" y="1227"/>
                      </a:cubicBezTo>
                      <a:cubicBezTo>
                        <a:pt x="1572" y="1227"/>
                        <a:pt x="1580" y="1217"/>
                        <a:pt x="1596" y="1195"/>
                      </a:cubicBezTo>
                      <a:cubicBezTo>
                        <a:pt x="1608" y="1181"/>
                        <a:pt x="1616" y="1162"/>
                        <a:pt x="1609" y="1162"/>
                      </a:cubicBezTo>
                      <a:cubicBezTo>
                        <a:pt x="1607" y="1162"/>
                        <a:pt x="1604" y="1164"/>
                        <a:pt x="1599" y="1167"/>
                      </a:cubicBezTo>
                      <a:cubicBezTo>
                        <a:pt x="1586" y="1181"/>
                        <a:pt x="1579" y="1187"/>
                        <a:pt x="1577" y="1187"/>
                      </a:cubicBezTo>
                      <a:cubicBezTo>
                        <a:pt x="1572" y="1187"/>
                        <a:pt x="1580" y="1172"/>
                        <a:pt x="1590" y="1158"/>
                      </a:cubicBezTo>
                      <a:cubicBezTo>
                        <a:pt x="1611" y="1139"/>
                        <a:pt x="1620" y="1130"/>
                        <a:pt x="1615" y="1130"/>
                      </a:cubicBezTo>
                      <a:cubicBezTo>
                        <a:pt x="1611" y="1130"/>
                        <a:pt x="1598" y="1136"/>
                        <a:pt x="1574" y="1145"/>
                      </a:cubicBezTo>
                      <a:cubicBezTo>
                        <a:pt x="1561" y="1136"/>
                        <a:pt x="1527" y="1139"/>
                        <a:pt x="1508" y="1126"/>
                      </a:cubicBezTo>
                      <a:cubicBezTo>
                        <a:pt x="1489" y="1108"/>
                        <a:pt x="1477" y="1098"/>
                        <a:pt x="1486" y="1074"/>
                      </a:cubicBezTo>
                      <a:lnTo>
                        <a:pt x="1486" y="1074"/>
                      </a:lnTo>
                      <a:cubicBezTo>
                        <a:pt x="1478" y="1082"/>
                        <a:pt x="1473" y="1086"/>
                        <a:pt x="1468" y="1086"/>
                      </a:cubicBezTo>
                      <a:cubicBezTo>
                        <a:pt x="1463" y="1086"/>
                        <a:pt x="1458" y="1082"/>
                        <a:pt x="1452" y="1076"/>
                      </a:cubicBezTo>
                      <a:cubicBezTo>
                        <a:pt x="1450" y="1061"/>
                        <a:pt x="1444" y="1056"/>
                        <a:pt x="1435" y="1056"/>
                      </a:cubicBezTo>
                      <a:cubicBezTo>
                        <a:pt x="1425" y="1056"/>
                        <a:pt x="1413" y="1062"/>
                        <a:pt x="1402" y="1070"/>
                      </a:cubicBezTo>
                      <a:lnTo>
                        <a:pt x="1414" y="1079"/>
                      </a:lnTo>
                      <a:cubicBezTo>
                        <a:pt x="1398" y="1100"/>
                        <a:pt x="1389" y="1108"/>
                        <a:pt x="1384" y="1108"/>
                      </a:cubicBezTo>
                      <a:cubicBezTo>
                        <a:pt x="1380" y="1108"/>
                        <a:pt x="1380" y="1100"/>
                        <a:pt x="1383" y="1086"/>
                      </a:cubicBezTo>
                      <a:cubicBezTo>
                        <a:pt x="1376" y="1083"/>
                        <a:pt x="1392" y="1061"/>
                        <a:pt x="1408" y="1042"/>
                      </a:cubicBezTo>
                      <a:cubicBezTo>
                        <a:pt x="1423" y="1023"/>
                        <a:pt x="1433" y="998"/>
                        <a:pt x="1427" y="992"/>
                      </a:cubicBezTo>
                      <a:cubicBezTo>
                        <a:pt x="1426" y="991"/>
                        <a:pt x="1424" y="989"/>
                        <a:pt x="1422" y="989"/>
                      </a:cubicBezTo>
                      <a:cubicBezTo>
                        <a:pt x="1419" y="989"/>
                        <a:pt x="1414" y="993"/>
                        <a:pt x="1408" y="1007"/>
                      </a:cubicBezTo>
                      <a:cubicBezTo>
                        <a:pt x="1398" y="1022"/>
                        <a:pt x="1394" y="1027"/>
                        <a:pt x="1391" y="1027"/>
                      </a:cubicBezTo>
                      <a:cubicBezTo>
                        <a:pt x="1389" y="1027"/>
                        <a:pt x="1388" y="1025"/>
                        <a:pt x="1386" y="1023"/>
                      </a:cubicBezTo>
                      <a:cubicBezTo>
                        <a:pt x="1383" y="1021"/>
                        <a:pt x="1380" y="1019"/>
                        <a:pt x="1376" y="1019"/>
                      </a:cubicBezTo>
                      <a:cubicBezTo>
                        <a:pt x="1372" y="1019"/>
                        <a:pt x="1366" y="1021"/>
                        <a:pt x="1355" y="1029"/>
                      </a:cubicBezTo>
                      <a:cubicBezTo>
                        <a:pt x="1346" y="1042"/>
                        <a:pt x="1340" y="1045"/>
                        <a:pt x="1336" y="1045"/>
                      </a:cubicBezTo>
                      <a:cubicBezTo>
                        <a:pt x="1333" y="1045"/>
                        <a:pt x="1331" y="1043"/>
                        <a:pt x="1329" y="1042"/>
                      </a:cubicBezTo>
                      <a:cubicBezTo>
                        <a:pt x="1339" y="1017"/>
                        <a:pt x="1326" y="1007"/>
                        <a:pt x="1326" y="1007"/>
                      </a:cubicBezTo>
                      <a:lnTo>
                        <a:pt x="1342" y="989"/>
                      </a:lnTo>
                      <a:cubicBezTo>
                        <a:pt x="1355" y="973"/>
                        <a:pt x="1361" y="960"/>
                        <a:pt x="1370" y="945"/>
                      </a:cubicBezTo>
                      <a:cubicBezTo>
                        <a:pt x="1369" y="944"/>
                        <a:pt x="1369" y="944"/>
                        <a:pt x="1367" y="944"/>
                      </a:cubicBezTo>
                      <a:cubicBezTo>
                        <a:pt x="1360" y="944"/>
                        <a:pt x="1348" y="960"/>
                        <a:pt x="1348" y="960"/>
                      </a:cubicBezTo>
                      <a:cubicBezTo>
                        <a:pt x="1347" y="962"/>
                        <a:pt x="1345" y="963"/>
                        <a:pt x="1342" y="963"/>
                      </a:cubicBezTo>
                      <a:cubicBezTo>
                        <a:pt x="1313" y="963"/>
                        <a:pt x="1203" y="872"/>
                        <a:pt x="1188" y="860"/>
                      </a:cubicBezTo>
                      <a:cubicBezTo>
                        <a:pt x="1190" y="842"/>
                        <a:pt x="1185" y="829"/>
                        <a:pt x="1178" y="829"/>
                      </a:cubicBezTo>
                      <a:cubicBezTo>
                        <a:pt x="1174" y="829"/>
                        <a:pt x="1170" y="833"/>
                        <a:pt x="1167" y="841"/>
                      </a:cubicBezTo>
                      <a:cubicBezTo>
                        <a:pt x="1162" y="846"/>
                        <a:pt x="1157" y="848"/>
                        <a:pt x="1152" y="848"/>
                      </a:cubicBezTo>
                      <a:cubicBezTo>
                        <a:pt x="1136" y="848"/>
                        <a:pt x="1114" y="832"/>
                        <a:pt x="1091" y="813"/>
                      </a:cubicBezTo>
                      <a:cubicBezTo>
                        <a:pt x="1063" y="790"/>
                        <a:pt x="1041" y="772"/>
                        <a:pt x="1024" y="772"/>
                      </a:cubicBezTo>
                      <a:cubicBezTo>
                        <a:pt x="1019" y="772"/>
                        <a:pt x="1014" y="774"/>
                        <a:pt x="1010" y="779"/>
                      </a:cubicBezTo>
                      <a:lnTo>
                        <a:pt x="994" y="766"/>
                      </a:lnTo>
                      <a:cubicBezTo>
                        <a:pt x="991" y="763"/>
                        <a:pt x="985" y="762"/>
                        <a:pt x="979" y="762"/>
                      </a:cubicBezTo>
                      <a:cubicBezTo>
                        <a:pt x="971" y="762"/>
                        <a:pt x="961" y="764"/>
                        <a:pt x="957" y="764"/>
                      </a:cubicBezTo>
                      <a:cubicBezTo>
                        <a:pt x="955" y="764"/>
                        <a:pt x="954" y="763"/>
                        <a:pt x="953" y="763"/>
                      </a:cubicBezTo>
                      <a:cubicBezTo>
                        <a:pt x="944" y="770"/>
                        <a:pt x="937" y="773"/>
                        <a:pt x="934" y="773"/>
                      </a:cubicBezTo>
                      <a:cubicBezTo>
                        <a:pt x="932" y="773"/>
                        <a:pt x="935" y="768"/>
                        <a:pt x="947" y="760"/>
                      </a:cubicBezTo>
                      <a:cubicBezTo>
                        <a:pt x="963" y="738"/>
                        <a:pt x="978" y="719"/>
                        <a:pt x="972" y="716"/>
                      </a:cubicBezTo>
                      <a:cubicBezTo>
                        <a:pt x="970" y="714"/>
                        <a:pt x="969" y="713"/>
                        <a:pt x="966" y="713"/>
                      </a:cubicBezTo>
                      <a:cubicBezTo>
                        <a:pt x="957" y="713"/>
                        <a:pt x="944" y="729"/>
                        <a:pt x="931" y="744"/>
                      </a:cubicBezTo>
                      <a:cubicBezTo>
                        <a:pt x="922" y="758"/>
                        <a:pt x="915" y="761"/>
                        <a:pt x="912" y="761"/>
                      </a:cubicBezTo>
                      <a:cubicBezTo>
                        <a:pt x="910" y="761"/>
                        <a:pt x="910" y="760"/>
                        <a:pt x="910" y="760"/>
                      </a:cubicBezTo>
                      <a:cubicBezTo>
                        <a:pt x="903" y="757"/>
                        <a:pt x="903" y="757"/>
                        <a:pt x="919" y="738"/>
                      </a:cubicBezTo>
                      <a:lnTo>
                        <a:pt x="950" y="697"/>
                      </a:lnTo>
                      <a:lnTo>
                        <a:pt x="947" y="691"/>
                      </a:lnTo>
                      <a:cubicBezTo>
                        <a:pt x="937" y="705"/>
                        <a:pt x="931" y="707"/>
                        <a:pt x="928" y="707"/>
                      </a:cubicBezTo>
                      <a:cubicBezTo>
                        <a:pt x="926" y="707"/>
                        <a:pt x="925" y="707"/>
                        <a:pt x="925" y="707"/>
                      </a:cubicBezTo>
                      <a:cubicBezTo>
                        <a:pt x="919" y="703"/>
                        <a:pt x="919" y="703"/>
                        <a:pt x="950" y="663"/>
                      </a:cubicBezTo>
                      <a:cubicBezTo>
                        <a:pt x="968" y="642"/>
                        <a:pt x="973" y="631"/>
                        <a:pt x="969" y="631"/>
                      </a:cubicBezTo>
                      <a:cubicBezTo>
                        <a:pt x="966" y="631"/>
                        <a:pt x="956" y="638"/>
                        <a:pt x="941" y="653"/>
                      </a:cubicBezTo>
                      <a:lnTo>
                        <a:pt x="913" y="666"/>
                      </a:lnTo>
                      <a:cubicBezTo>
                        <a:pt x="923" y="649"/>
                        <a:pt x="924" y="643"/>
                        <a:pt x="919" y="643"/>
                      </a:cubicBezTo>
                      <a:cubicBezTo>
                        <a:pt x="911" y="643"/>
                        <a:pt x="890" y="659"/>
                        <a:pt x="878" y="669"/>
                      </a:cubicBezTo>
                      <a:cubicBezTo>
                        <a:pt x="892" y="644"/>
                        <a:pt x="897" y="631"/>
                        <a:pt x="891" y="631"/>
                      </a:cubicBezTo>
                      <a:cubicBezTo>
                        <a:pt x="886" y="631"/>
                        <a:pt x="876" y="638"/>
                        <a:pt x="859" y="653"/>
                      </a:cubicBezTo>
                      <a:cubicBezTo>
                        <a:pt x="853" y="662"/>
                        <a:pt x="848" y="667"/>
                        <a:pt x="846" y="667"/>
                      </a:cubicBezTo>
                      <a:cubicBezTo>
                        <a:pt x="843" y="667"/>
                        <a:pt x="845" y="658"/>
                        <a:pt x="850" y="644"/>
                      </a:cubicBezTo>
                      <a:cubicBezTo>
                        <a:pt x="859" y="622"/>
                        <a:pt x="856" y="616"/>
                        <a:pt x="844" y="606"/>
                      </a:cubicBezTo>
                      <a:cubicBezTo>
                        <a:pt x="840" y="609"/>
                        <a:pt x="835" y="610"/>
                        <a:pt x="830" y="610"/>
                      </a:cubicBezTo>
                      <a:cubicBezTo>
                        <a:pt x="808" y="610"/>
                        <a:pt x="777" y="584"/>
                        <a:pt x="743" y="556"/>
                      </a:cubicBezTo>
                      <a:cubicBezTo>
                        <a:pt x="705" y="525"/>
                        <a:pt x="677" y="503"/>
                        <a:pt x="660" y="503"/>
                      </a:cubicBezTo>
                      <a:cubicBezTo>
                        <a:pt x="654" y="503"/>
                        <a:pt x="650" y="505"/>
                        <a:pt x="646" y="509"/>
                      </a:cubicBezTo>
                      <a:cubicBezTo>
                        <a:pt x="640" y="506"/>
                        <a:pt x="640" y="506"/>
                        <a:pt x="653" y="481"/>
                      </a:cubicBezTo>
                      <a:cubicBezTo>
                        <a:pt x="660" y="472"/>
                        <a:pt x="663" y="466"/>
                        <a:pt x="659" y="466"/>
                      </a:cubicBezTo>
                      <a:cubicBezTo>
                        <a:pt x="655" y="466"/>
                        <a:pt x="644" y="473"/>
                        <a:pt x="624" y="490"/>
                      </a:cubicBezTo>
                      <a:cubicBezTo>
                        <a:pt x="612" y="499"/>
                        <a:pt x="601" y="510"/>
                        <a:pt x="600" y="510"/>
                      </a:cubicBezTo>
                      <a:cubicBezTo>
                        <a:pt x="600" y="510"/>
                        <a:pt x="605" y="504"/>
                        <a:pt x="618" y="487"/>
                      </a:cubicBezTo>
                      <a:cubicBezTo>
                        <a:pt x="634" y="468"/>
                        <a:pt x="624" y="459"/>
                        <a:pt x="602" y="440"/>
                      </a:cubicBezTo>
                      <a:cubicBezTo>
                        <a:pt x="592" y="432"/>
                        <a:pt x="579" y="421"/>
                        <a:pt x="566" y="421"/>
                      </a:cubicBezTo>
                      <a:cubicBezTo>
                        <a:pt x="560" y="421"/>
                        <a:pt x="554" y="423"/>
                        <a:pt x="549" y="431"/>
                      </a:cubicBezTo>
                      <a:cubicBezTo>
                        <a:pt x="538" y="435"/>
                        <a:pt x="532" y="437"/>
                        <a:pt x="530" y="437"/>
                      </a:cubicBezTo>
                      <a:cubicBezTo>
                        <a:pt x="528" y="437"/>
                        <a:pt x="532" y="433"/>
                        <a:pt x="543" y="424"/>
                      </a:cubicBezTo>
                      <a:cubicBezTo>
                        <a:pt x="572" y="397"/>
                        <a:pt x="571" y="367"/>
                        <a:pt x="546" y="367"/>
                      </a:cubicBezTo>
                      <a:cubicBezTo>
                        <a:pt x="540" y="367"/>
                        <a:pt x="531" y="369"/>
                        <a:pt x="521" y="374"/>
                      </a:cubicBezTo>
                      <a:cubicBezTo>
                        <a:pt x="518" y="368"/>
                        <a:pt x="512" y="365"/>
                        <a:pt x="527" y="346"/>
                      </a:cubicBezTo>
                      <a:cubicBezTo>
                        <a:pt x="523" y="342"/>
                        <a:pt x="521" y="340"/>
                        <a:pt x="511" y="340"/>
                      </a:cubicBezTo>
                      <a:cubicBezTo>
                        <a:pt x="505" y="340"/>
                        <a:pt x="497" y="341"/>
                        <a:pt x="483" y="343"/>
                      </a:cubicBezTo>
                      <a:lnTo>
                        <a:pt x="446" y="312"/>
                      </a:lnTo>
                      <a:cubicBezTo>
                        <a:pt x="443" y="309"/>
                        <a:pt x="439" y="308"/>
                        <a:pt x="435" y="308"/>
                      </a:cubicBezTo>
                      <a:cubicBezTo>
                        <a:pt x="425" y="308"/>
                        <a:pt x="411" y="315"/>
                        <a:pt x="411" y="315"/>
                      </a:cubicBezTo>
                      <a:cubicBezTo>
                        <a:pt x="407" y="310"/>
                        <a:pt x="402" y="307"/>
                        <a:pt x="402" y="307"/>
                      </a:cubicBezTo>
                      <a:lnTo>
                        <a:pt x="402" y="307"/>
                      </a:lnTo>
                      <a:cubicBezTo>
                        <a:pt x="403" y="307"/>
                        <a:pt x="403" y="308"/>
                        <a:pt x="405" y="309"/>
                      </a:cubicBezTo>
                      <a:cubicBezTo>
                        <a:pt x="421" y="290"/>
                        <a:pt x="392" y="268"/>
                        <a:pt x="355" y="236"/>
                      </a:cubicBezTo>
                      <a:cubicBezTo>
                        <a:pt x="317" y="205"/>
                        <a:pt x="286" y="177"/>
                        <a:pt x="295" y="155"/>
                      </a:cubicBezTo>
                      <a:cubicBezTo>
                        <a:pt x="295" y="155"/>
                        <a:pt x="294" y="154"/>
                        <a:pt x="291" y="154"/>
                      </a:cubicBezTo>
                      <a:cubicBezTo>
                        <a:pt x="287" y="154"/>
                        <a:pt x="281" y="156"/>
                        <a:pt x="270" y="164"/>
                      </a:cubicBezTo>
                      <a:cubicBezTo>
                        <a:pt x="251" y="182"/>
                        <a:pt x="240" y="190"/>
                        <a:pt x="235" y="190"/>
                      </a:cubicBezTo>
                      <a:cubicBezTo>
                        <a:pt x="231" y="190"/>
                        <a:pt x="233" y="183"/>
                        <a:pt x="239" y="171"/>
                      </a:cubicBezTo>
                      <a:cubicBezTo>
                        <a:pt x="255" y="143"/>
                        <a:pt x="252" y="125"/>
                        <a:pt x="238" y="125"/>
                      </a:cubicBezTo>
                      <a:cubicBezTo>
                        <a:pt x="230" y="125"/>
                        <a:pt x="218" y="132"/>
                        <a:pt x="204" y="146"/>
                      </a:cubicBezTo>
                      <a:lnTo>
                        <a:pt x="220" y="124"/>
                      </a:lnTo>
                      <a:cubicBezTo>
                        <a:pt x="234" y="103"/>
                        <a:pt x="233" y="93"/>
                        <a:pt x="225" y="93"/>
                      </a:cubicBezTo>
                      <a:cubicBezTo>
                        <a:pt x="217" y="93"/>
                        <a:pt x="199" y="104"/>
                        <a:pt x="179" y="124"/>
                      </a:cubicBezTo>
                      <a:cubicBezTo>
                        <a:pt x="187" y="104"/>
                        <a:pt x="194" y="84"/>
                        <a:pt x="188" y="84"/>
                      </a:cubicBezTo>
                      <a:cubicBezTo>
                        <a:pt x="186" y="84"/>
                        <a:pt x="183" y="86"/>
                        <a:pt x="179" y="89"/>
                      </a:cubicBezTo>
                      <a:cubicBezTo>
                        <a:pt x="173" y="86"/>
                        <a:pt x="173" y="86"/>
                        <a:pt x="204" y="45"/>
                      </a:cubicBezTo>
                      <a:cubicBezTo>
                        <a:pt x="220" y="26"/>
                        <a:pt x="236" y="5"/>
                        <a:pt x="230" y="1"/>
                      </a:cubicBezTo>
                      <a:cubicBezTo>
                        <a:pt x="229" y="1"/>
                        <a:pt x="228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579" name="Google Shape;9579;p37"/>
          <p:cNvGrpSpPr/>
          <p:nvPr/>
        </p:nvGrpSpPr>
        <p:grpSpPr>
          <a:xfrm rot="5400000">
            <a:off x="4443958" y="1719356"/>
            <a:ext cx="562162" cy="583510"/>
            <a:chOff x="1450887" y="1588641"/>
            <a:chExt cx="562162" cy="583510"/>
          </a:xfrm>
        </p:grpSpPr>
        <p:grpSp>
          <p:nvGrpSpPr>
            <p:cNvPr id="9580" name="Google Shape;9580;p37"/>
            <p:cNvGrpSpPr/>
            <p:nvPr/>
          </p:nvGrpSpPr>
          <p:grpSpPr>
            <a:xfrm>
              <a:off x="1450887" y="1588641"/>
              <a:ext cx="518589" cy="515370"/>
              <a:chOff x="841987" y="1277966"/>
              <a:chExt cx="518589" cy="515370"/>
            </a:xfrm>
          </p:grpSpPr>
          <p:sp>
            <p:nvSpPr>
              <p:cNvPr id="9581" name="Google Shape;9581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0" name="Google Shape;9690;p37"/>
            <p:cNvGrpSpPr/>
            <p:nvPr/>
          </p:nvGrpSpPr>
          <p:grpSpPr>
            <a:xfrm>
              <a:off x="1515648" y="1674751"/>
              <a:ext cx="497400" cy="497400"/>
              <a:chOff x="1515648" y="1674751"/>
              <a:chExt cx="497400" cy="497400"/>
            </a:xfrm>
          </p:grpSpPr>
          <p:sp>
            <p:nvSpPr>
              <p:cNvPr id="9691" name="Google Shape;9691;p37"/>
              <p:cNvSpPr/>
              <p:nvPr/>
            </p:nvSpPr>
            <p:spPr>
              <a:xfrm>
                <a:off x="1515648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37"/>
              <p:cNvSpPr/>
              <p:nvPr/>
            </p:nvSpPr>
            <p:spPr>
              <a:xfrm>
                <a:off x="1624885" y="1781164"/>
                <a:ext cx="278929" cy="284564"/>
              </a:xfrm>
              <a:custGeom>
                <a:avLst/>
                <a:gdLst/>
                <a:ahLst/>
                <a:cxnLst/>
                <a:rect l="l" t="t" r="r" b="b"/>
                <a:pathLst>
                  <a:path w="5284" h="5391" extrusionOk="0">
                    <a:moveTo>
                      <a:pt x="1837" y="185"/>
                    </a:moveTo>
                    <a:lnTo>
                      <a:pt x="1837" y="185"/>
                    </a:lnTo>
                    <a:cubicBezTo>
                      <a:pt x="1847" y="210"/>
                      <a:pt x="1853" y="232"/>
                      <a:pt x="1834" y="238"/>
                    </a:cubicBezTo>
                    <a:lnTo>
                      <a:pt x="1809" y="222"/>
                    </a:lnTo>
                    <a:lnTo>
                      <a:pt x="1818" y="191"/>
                    </a:lnTo>
                    <a:lnTo>
                      <a:pt x="1837" y="185"/>
                    </a:lnTo>
                    <a:close/>
                    <a:moveTo>
                      <a:pt x="2492" y="197"/>
                    </a:moveTo>
                    <a:cubicBezTo>
                      <a:pt x="2508" y="197"/>
                      <a:pt x="2508" y="219"/>
                      <a:pt x="2508" y="219"/>
                    </a:cubicBezTo>
                    <a:cubicBezTo>
                      <a:pt x="2508" y="219"/>
                      <a:pt x="2511" y="244"/>
                      <a:pt x="2492" y="247"/>
                    </a:cubicBezTo>
                    <a:cubicBezTo>
                      <a:pt x="2483" y="232"/>
                      <a:pt x="2473" y="216"/>
                      <a:pt x="2470" y="197"/>
                    </a:cubicBezTo>
                    <a:lnTo>
                      <a:pt x="2489" y="197"/>
                    </a:lnTo>
                    <a:cubicBezTo>
                      <a:pt x="2490" y="197"/>
                      <a:pt x="2491" y="197"/>
                      <a:pt x="2492" y="197"/>
                    </a:cubicBezTo>
                    <a:close/>
                    <a:moveTo>
                      <a:pt x="2325" y="262"/>
                    </a:moveTo>
                    <a:cubicBezTo>
                      <a:pt x="2332" y="262"/>
                      <a:pt x="2333" y="266"/>
                      <a:pt x="2335" y="285"/>
                    </a:cubicBezTo>
                    <a:lnTo>
                      <a:pt x="2317" y="288"/>
                    </a:lnTo>
                    <a:lnTo>
                      <a:pt x="2295" y="266"/>
                    </a:lnTo>
                    <a:lnTo>
                      <a:pt x="2313" y="263"/>
                    </a:lnTo>
                    <a:cubicBezTo>
                      <a:pt x="2318" y="262"/>
                      <a:pt x="2322" y="262"/>
                      <a:pt x="2325" y="262"/>
                    </a:cubicBezTo>
                    <a:close/>
                    <a:moveTo>
                      <a:pt x="2148" y="288"/>
                    </a:moveTo>
                    <a:cubicBezTo>
                      <a:pt x="2154" y="288"/>
                      <a:pt x="2155" y="293"/>
                      <a:pt x="2157" y="310"/>
                    </a:cubicBezTo>
                    <a:lnTo>
                      <a:pt x="2141" y="313"/>
                    </a:lnTo>
                    <a:lnTo>
                      <a:pt x="2119" y="294"/>
                    </a:lnTo>
                    <a:lnTo>
                      <a:pt x="2135" y="291"/>
                    </a:lnTo>
                    <a:cubicBezTo>
                      <a:pt x="2141" y="289"/>
                      <a:pt x="2145" y="288"/>
                      <a:pt x="2148" y="288"/>
                    </a:cubicBezTo>
                    <a:close/>
                    <a:moveTo>
                      <a:pt x="2278" y="306"/>
                    </a:moveTo>
                    <a:cubicBezTo>
                      <a:pt x="2276" y="306"/>
                      <a:pt x="2272" y="309"/>
                      <a:pt x="2266" y="319"/>
                    </a:cubicBezTo>
                    <a:cubicBezTo>
                      <a:pt x="2279" y="317"/>
                      <a:pt x="2282" y="306"/>
                      <a:pt x="2278" y="306"/>
                    </a:cubicBezTo>
                    <a:close/>
                    <a:moveTo>
                      <a:pt x="3232" y="257"/>
                    </a:moveTo>
                    <a:cubicBezTo>
                      <a:pt x="3235" y="257"/>
                      <a:pt x="3237" y="261"/>
                      <a:pt x="3235" y="269"/>
                    </a:cubicBezTo>
                    <a:cubicBezTo>
                      <a:pt x="3229" y="285"/>
                      <a:pt x="3219" y="301"/>
                      <a:pt x="3203" y="313"/>
                    </a:cubicBezTo>
                    <a:cubicBezTo>
                      <a:pt x="3203" y="313"/>
                      <a:pt x="3196" y="320"/>
                      <a:pt x="3191" y="320"/>
                    </a:cubicBezTo>
                    <a:cubicBezTo>
                      <a:pt x="3187" y="320"/>
                      <a:pt x="3185" y="317"/>
                      <a:pt x="3188" y="307"/>
                    </a:cubicBezTo>
                    <a:lnTo>
                      <a:pt x="3194" y="285"/>
                    </a:lnTo>
                    <a:cubicBezTo>
                      <a:pt x="3209" y="270"/>
                      <a:pt x="3224" y="257"/>
                      <a:pt x="3232" y="257"/>
                    </a:cubicBezTo>
                    <a:close/>
                    <a:moveTo>
                      <a:pt x="1623" y="291"/>
                    </a:moveTo>
                    <a:cubicBezTo>
                      <a:pt x="1629" y="291"/>
                      <a:pt x="1632" y="296"/>
                      <a:pt x="1640" y="310"/>
                    </a:cubicBezTo>
                    <a:cubicBezTo>
                      <a:pt x="1640" y="310"/>
                      <a:pt x="1649" y="335"/>
                      <a:pt x="1630" y="341"/>
                    </a:cubicBezTo>
                    <a:lnTo>
                      <a:pt x="1605" y="326"/>
                    </a:lnTo>
                    <a:cubicBezTo>
                      <a:pt x="1593" y="304"/>
                      <a:pt x="1611" y="294"/>
                      <a:pt x="1611" y="294"/>
                    </a:cubicBezTo>
                    <a:cubicBezTo>
                      <a:pt x="1617" y="292"/>
                      <a:pt x="1620" y="291"/>
                      <a:pt x="1623" y="291"/>
                    </a:cubicBezTo>
                    <a:close/>
                    <a:moveTo>
                      <a:pt x="2017" y="299"/>
                    </a:moveTo>
                    <a:cubicBezTo>
                      <a:pt x="2023" y="299"/>
                      <a:pt x="2029" y="305"/>
                      <a:pt x="2031" y="316"/>
                    </a:cubicBezTo>
                    <a:cubicBezTo>
                      <a:pt x="2038" y="341"/>
                      <a:pt x="2038" y="341"/>
                      <a:pt x="2019" y="344"/>
                    </a:cubicBezTo>
                    <a:cubicBezTo>
                      <a:pt x="2007" y="348"/>
                      <a:pt x="1999" y="350"/>
                      <a:pt x="1994" y="350"/>
                    </a:cubicBezTo>
                    <a:cubicBezTo>
                      <a:pt x="1986" y="350"/>
                      <a:pt x="1989" y="343"/>
                      <a:pt x="1997" y="322"/>
                    </a:cubicBezTo>
                    <a:lnTo>
                      <a:pt x="1997" y="322"/>
                    </a:lnTo>
                    <a:lnTo>
                      <a:pt x="1994" y="326"/>
                    </a:lnTo>
                    <a:cubicBezTo>
                      <a:pt x="2001" y="308"/>
                      <a:pt x="2010" y="299"/>
                      <a:pt x="2017" y="299"/>
                    </a:cubicBezTo>
                    <a:close/>
                    <a:moveTo>
                      <a:pt x="2107" y="403"/>
                    </a:moveTo>
                    <a:cubicBezTo>
                      <a:pt x="2107" y="410"/>
                      <a:pt x="2108" y="417"/>
                      <a:pt x="2110" y="426"/>
                    </a:cubicBezTo>
                    <a:cubicBezTo>
                      <a:pt x="2113" y="428"/>
                      <a:pt x="2115" y="430"/>
                      <a:pt x="2117" y="432"/>
                    </a:cubicBezTo>
                    <a:lnTo>
                      <a:pt x="2117" y="432"/>
                    </a:lnTo>
                    <a:cubicBezTo>
                      <a:pt x="2114" y="426"/>
                      <a:pt x="2110" y="417"/>
                      <a:pt x="2107" y="403"/>
                    </a:cubicBezTo>
                    <a:close/>
                    <a:moveTo>
                      <a:pt x="2117" y="432"/>
                    </a:moveTo>
                    <a:lnTo>
                      <a:pt x="2117" y="432"/>
                    </a:lnTo>
                    <a:cubicBezTo>
                      <a:pt x="2119" y="437"/>
                      <a:pt x="2122" y="439"/>
                      <a:pt x="2122" y="439"/>
                    </a:cubicBezTo>
                    <a:cubicBezTo>
                      <a:pt x="2123" y="439"/>
                      <a:pt x="2121" y="436"/>
                      <a:pt x="2117" y="432"/>
                    </a:cubicBezTo>
                    <a:close/>
                    <a:moveTo>
                      <a:pt x="3843" y="398"/>
                    </a:moveTo>
                    <a:cubicBezTo>
                      <a:pt x="3862" y="407"/>
                      <a:pt x="3862" y="407"/>
                      <a:pt x="3849" y="429"/>
                    </a:cubicBezTo>
                    <a:cubicBezTo>
                      <a:pt x="3839" y="446"/>
                      <a:pt x="3820" y="457"/>
                      <a:pt x="3805" y="457"/>
                    </a:cubicBezTo>
                    <a:cubicBezTo>
                      <a:pt x="3800" y="457"/>
                      <a:pt x="3796" y="456"/>
                      <a:pt x="3793" y="454"/>
                    </a:cubicBezTo>
                    <a:cubicBezTo>
                      <a:pt x="3774" y="448"/>
                      <a:pt x="3799" y="401"/>
                      <a:pt x="3843" y="398"/>
                    </a:cubicBezTo>
                    <a:close/>
                    <a:moveTo>
                      <a:pt x="880" y="750"/>
                    </a:moveTo>
                    <a:lnTo>
                      <a:pt x="880" y="750"/>
                    </a:lnTo>
                    <a:cubicBezTo>
                      <a:pt x="880" y="750"/>
                      <a:pt x="883" y="754"/>
                      <a:pt x="888" y="760"/>
                    </a:cubicBezTo>
                    <a:lnTo>
                      <a:pt x="888" y="760"/>
                    </a:lnTo>
                    <a:cubicBezTo>
                      <a:pt x="888" y="759"/>
                      <a:pt x="888" y="759"/>
                      <a:pt x="888" y="758"/>
                    </a:cubicBezTo>
                    <a:cubicBezTo>
                      <a:pt x="882" y="753"/>
                      <a:pt x="880" y="750"/>
                      <a:pt x="880" y="750"/>
                    </a:cubicBezTo>
                    <a:close/>
                    <a:moveTo>
                      <a:pt x="549" y="1397"/>
                    </a:moveTo>
                    <a:cubicBezTo>
                      <a:pt x="568" y="1413"/>
                      <a:pt x="590" y="1426"/>
                      <a:pt x="580" y="1441"/>
                    </a:cubicBezTo>
                    <a:lnTo>
                      <a:pt x="571" y="1454"/>
                    </a:lnTo>
                    <a:cubicBezTo>
                      <a:pt x="559" y="1444"/>
                      <a:pt x="546" y="1432"/>
                      <a:pt x="540" y="1413"/>
                    </a:cubicBezTo>
                    <a:lnTo>
                      <a:pt x="549" y="1397"/>
                    </a:lnTo>
                    <a:close/>
                    <a:moveTo>
                      <a:pt x="293" y="2074"/>
                    </a:moveTo>
                    <a:cubicBezTo>
                      <a:pt x="297" y="2074"/>
                      <a:pt x="301" y="2076"/>
                      <a:pt x="308" y="2077"/>
                    </a:cubicBezTo>
                    <a:cubicBezTo>
                      <a:pt x="333" y="2084"/>
                      <a:pt x="323" y="2118"/>
                      <a:pt x="320" y="2134"/>
                    </a:cubicBezTo>
                    <a:cubicBezTo>
                      <a:pt x="315" y="2136"/>
                      <a:pt x="310" y="2137"/>
                      <a:pt x="305" y="2137"/>
                    </a:cubicBezTo>
                    <a:cubicBezTo>
                      <a:pt x="285" y="2137"/>
                      <a:pt x="271" y="2118"/>
                      <a:pt x="276" y="2106"/>
                    </a:cubicBezTo>
                    <a:cubicBezTo>
                      <a:pt x="283" y="2081"/>
                      <a:pt x="285" y="2074"/>
                      <a:pt x="293" y="2074"/>
                    </a:cubicBezTo>
                    <a:close/>
                    <a:moveTo>
                      <a:pt x="5183" y="2524"/>
                    </a:moveTo>
                    <a:cubicBezTo>
                      <a:pt x="5200" y="2524"/>
                      <a:pt x="5212" y="2528"/>
                      <a:pt x="5212" y="2541"/>
                    </a:cubicBezTo>
                    <a:cubicBezTo>
                      <a:pt x="5238" y="2559"/>
                      <a:pt x="5237" y="2568"/>
                      <a:pt x="5224" y="2568"/>
                    </a:cubicBezTo>
                    <a:cubicBezTo>
                      <a:pt x="5211" y="2568"/>
                      <a:pt x="5187" y="2560"/>
                      <a:pt x="5162" y="2541"/>
                    </a:cubicBezTo>
                    <a:cubicBezTo>
                      <a:pt x="5112" y="2526"/>
                      <a:pt x="5112" y="2526"/>
                      <a:pt x="5162" y="2526"/>
                    </a:cubicBezTo>
                    <a:cubicBezTo>
                      <a:pt x="5169" y="2525"/>
                      <a:pt x="5177" y="2524"/>
                      <a:pt x="5183" y="2524"/>
                    </a:cubicBezTo>
                    <a:close/>
                    <a:moveTo>
                      <a:pt x="4705" y="2908"/>
                    </a:moveTo>
                    <a:lnTo>
                      <a:pt x="4701" y="2924"/>
                    </a:lnTo>
                    <a:cubicBezTo>
                      <a:pt x="4698" y="2939"/>
                      <a:pt x="4723" y="2942"/>
                      <a:pt x="4748" y="2945"/>
                    </a:cubicBezTo>
                    <a:lnTo>
                      <a:pt x="4752" y="2930"/>
                    </a:lnTo>
                    <a:cubicBezTo>
                      <a:pt x="4739" y="2917"/>
                      <a:pt x="4720" y="2911"/>
                      <a:pt x="4705" y="2908"/>
                    </a:cubicBezTo>
                    <a:close/>
                    <a:moveTo>
                      <a:pt x="5099" y="2992"/>
                    </a:moveTo>
                    <a:cubicBezTo>
                      <a:pt x="5124" y="2996"/>
                      <a:pt x="5121" y="3014"/>
                      <a:pt x="5118" y="3030"/>
                    </a:cubicBezTo>
                    <a:cubicBezTo>
                      <a:pt x="5116" y="3043"/>
                      <a:pt x="5115" y="3047"/>
                      <a:pt x="5106" y="3047"/>
                    </a:cubicBezTo>
                    <a:cubicBezTo>
                      <a:pt x="5102" y="3047"/>
                      <a:pt x="5097" y="3047"/>
                      <a:pt x="5090" y="3046"/>
                    </a:cubicBezTo>
                    <a:cubicBezTo>
                      <a:pt x="5090" y="3046"/>
                      <a:pt x="5068" y="3024"/>
                      <a:pt x="5071" y="3005"/>
                    </a:cubicBezTo>
                    <a:lnTo>
                      <a:pt x="5099" y="2992"/>
                    </a:lnTo>
                    <a:close/>
                    <a:moveTo>
                      <a:pt x="5071" y="3199"/>
                    </a:moveTo>
                    <a:cubicBezTo>
                      <a:pt x="5089" y="3199"/>
                      <a:pt x="5087" y="3206"/>
                      <a:pt x="5081" y="3231"/>
                    </a:cubicBezTo>
                    <a:cubicBezTo>
                      <a:pt x="5075" y="3247"/>
                      <a:pt x="5072" y="3260"/>
                      <a:pt x="5056" y="3260"/>
                    </a:cubicBezTo>
                    <a:cubicBezTo>
                      <a:pt x="5053" y="3260"/>
                      <a:pt x="5050" y="3260"/>
                      <a:pt x="5046" y="3259"/>
                    </a:cubicBezTo>
                    <a:lnTo>
                      <a:pt x="5049" y="3243"/>
                    </a:lnTo>
                    <a:cubicBezTo>
                      <a:pt x="5052" y="3244"/>
                      <a:pt x="5054" y="3244"/>
                      <a:pt x="5056" y="3244"/>
                    </a:cubicBezTo>
                    <a:cubicBezTo>
                      <a:pt x="5067" y="3244"/>
                      <a:pt x="5059" y="3233"/>
                      <a:pt x="5043" y="3233"/>
                    </a:cubicBezTo>
                    <a:cubicBezTo>
                      <a:pt x="5039" y="3233"/>
                      <a:pt x="5033" y="3234"/>
                      <a:pt x="5027" y="3237"/>
                    </a:cubicBezTo>
                    <a:lnTo>
                      <a:pt x="4977" y="3224"/>
                    </a:lnTo>
                    <a:cubicBezTo>
                      <a:pt x="4980" y="3212"/>
                      <a:pt x="5001" y="3201"/>
                      <a:pt x="5023" y="3201"/>
                    </a:cubicBezTo>
                    <a:cubicBezTo>
                      <a:pt x="5027" y="3201"/>
                      <a:pt x="5032" y="3201"/>
                      <a:pt x="5037" y="3202"/>
                    </a:cubicBezTo>
                    <a:cubicBezTo>
                      <a:pt x="5053" y="3201"/>
                      <a:pt x="5064" y="3199"/>
                      <a:pt x="5071" y="3199"/>
                    </a:cubicBezTo>
                    <a:close/>
                    <a:moveTo>
                      <a:pt x="5193" y="3296"/>
                    </a:moveTo>
                    <a:lnTo>
                      <a:pt x="5162" y="3309"/>
                    </a:lnTo>
                    <a:lnTo>
                      <a:pt x="5159" y="3328"/>
                    </a:lnTo>
                    <a:cubicBezTo>
                      <a:pt x="5167" y="3330"/>
                      <a:pt x="5172" y="3332"/>
                      <a:pt x="5176" y="3332"/>
                    </a:cubicBezTo>
                    <a:cubicBezTo>
                      <a:pt x="5182" y="3332"/>
                      <a:pt x="5183" y="3327"/>
                      <a:pt x="5187" y="3315"/>
                    </a:cubicBezTo>
                    <a:lnTo>
                      <a:pt x="5193" y="3296"/>
                    </a:lnTo>
                    <a:close/>
                    <a:moveTo>
                      <a:pt x="323" y="3334"/>
                    </a:moveTo>
                    <a:cubicBezTo>
                      <a:pt x="331" y="3334"/>
                      <a:pt x="338" y="3336"/>
                      <a:pt x="339" y="3343"/>
                    </a:cubicBezTo>
                    <a:lnTo>
                      <a:pt x="320" y="3369"/>
                    </a:lnTo>
                    <a:lnTo>
                      <a:pt x="292" y="3359"/>
                    </a:lnTo>
                    <a:lnTo>
                      <a:pt x="289" y="3340"/>
                    </a:lnTo>
                    <a:cubicBezTo>
                      <a:pt x="301" y="3337"/>
                      <a:pt x="313" y="3334"/>
                      <a:pt x="323" y="3334"/>
                    </a:cubicBezTo>
                    <a:close/>
                    <a:moveTo>
                      <a:pt x="257" y="3608"/>
                    </a:moveTo>
                    <a:cubicBezTo>
                      <a:pt x="265" y="3608"/>
                      <a:pt x="271" y="3611"/>
                      <a:pt x="273" y="3619"/>
                    </a:cubicBezTo>
                    <a:lnTo>
                      <a:pt x="280" y="3635"/>
                    </a:lnTo>
                    <a:cubicBezTo>
                      <a:pt x="269" y="3639"/>
                      <a:pt x="258" y="3640"/>
                      <a:pt x="247" y="3640"/>
                    </a:cubicBezTo>
                    <a:cubicBezTo>
                      <a:pt x="240" y="3640"/>
                      <a:pt x="233" y="3639"/>
                      <a:pt x="226" y="3638"/>
                    </a:cubicBezTo>
                    <a:lnTo>
                      <a:pt x="220" y="3619"/>
                    </a:lnTo>
                    <a:cubicBezTo>
                      <a:pt x="233" y="3614"/>
                      <a:pt x="246" y="3608"/>
                      <a:pt x="257" y="3608"/>
                    </a:cubicBezTo>
                    <a:close/>
                    <a:moveTo>
                      <a:pt x="584" y="3814"/>
                    </a:moveTo>
                    <a:cubicBezTo>
                      <a:pt x="593" y="3829"/>
                      <a:pt x="540" y="3839"/>
                      <a:pt x="518" y="3851"/>
                    </a:cubicBezTo>
                    <a:cubicBezTo>
                      <a:pt x="508" y="3835"/>
                      <a:pt x="508" y="3835"/>
                      <a:pt x="530" y="3823"/>
                    </a:cubicBezTo>
                    <a:cubicBezTo>
                      <a:pt x="546" y="3817"/>
                      <a:pt x="565" y="3814"/>
                      <a:pt x="584" y="3814"/>
                    </a:cubicBezTo>
                    <a:close/>
                    <a:moveTo>
                      <a:pt x="4551" y="4064"/>
                    </a:moveTo>
                    <a:cubicBezTo>
                      <a:pt x="4567" y="4086"/>
                      <a:pt x="4570" y="4114"/>
                      <a:pt x="4557" y="4139"/>
                    </a:cubicBezTo>
                    <a:cubicBezTo>
                      <a:pt x="4555" y="4142"/>
                      <a:pt x="4552" y="4144"/>
                      <a:pt x="4550" y="4144"/>
                    </a:cubicBezTo>
                    <a:cubicBezTo>
                      <a:pt x="4539" y="4144"/>
                      <a:pt x="4527" y="4127"/>
                      <a:pt x="4529" y="4092"/>
                    </a:cubicBezTo>
                    <a:lnTo>
                      <a:pt x="4551" y="4064"/>
                    </a:lnTo>
                    <a:close/>
                    <a:moveTo>
                      <a:pt x="802" y="4158"/>
                    </a:moveTo>
                    <a:cubicBezTo>
                      <a:pt x="806" y="4158"/>
                      <a:pt x="810" y="4160"/>
                      <a:pt x="812" y="4165"/>
                    </a:cubicBezTo>
                    <a:lnTo>
                      <a:pt x="806" y="4193"/>
                    </a:lnTo>
                    <a:lnTo>
                      <a:pt x="775" y="4196"/>
                    </a:lnTo>
                    <a:lnTo>
                      <a:pt x="765" y="4180"/>
                    </a:lnTo>
                    <a:cubicBezTo>
                      <a:pt x="779" y="4169"/>
                      <a:pt x="792" y="4158"/>
                      <a:pt x="802" y="4158"/>
                    </a:cubicBezTo>
                    <a:close/>
                    <a:moveTo>
                      <a:pt x="4452" y="4127"/>
                    </a:moveTo>
                    <a:cubicBezTo>
                      <a:pt x="4441" y="4127"/>
                      <a:pt x="4431" y="4139"/>
                      <a:pt x="4413" y="4155"/>
                    </a:cubicBezTo>
                    <a:cubicBezTo>
                      <a:pt x="4404" y="4168"/>
                      <a:pt x="4410" y="4199"/>
                      <a:pt x="4410" y="4199"/>
                    </a:cubicBezTo>
                    <a:cubicBezTo>
                      <a:pt x="4416" y="4204"/>
                      <a:pt x="4422" y="4206"/>
                      <a:pt x="4427" y="4206"/>
                    </a:cubicBezTo>
                    <a:cubicBezTo>
                      <a:pt x="4437" y="4206"/>
                      <a:pt x="4445" y="4198"/>
                      <a:pt x="4454" y="4190"/>
                    </a:cubicBezTo>
                    <a:cubicBezTo>
                      <a:pt x="4498" y="4180"/>
                      <a:pt x="4485" y="4149"/>
                      <a:pt x="4466" y="4133"/>
                    </a:cubicBezTo>
                    <a:cubicBezTo>
                      <a:pt x="4461" y="4129"/>
                      <a:pt x="4457" y="4127"/>
                      <a:pt x="4452" y="4127"/>
                    </a:cubicBezTo>
                    <a:close/>
                    <a:moveTo>
                      <a:pt x="2313" y="4502"/>
                    </a:moveTo>
                    <a:cubicBezTo>
                      <a:pt x="2307" y="4502"/>
                      <a:pt x="2298" y="4513"/>
                      <a:pt x="2285" y="4541"/>
                    </a:cubicBezTo>
                    <a:cubicBezTo>
                      <a:pt x="2279" y="4566"/>
                      <a:pt x="2279" y="4566"/>
                      <a:pt x="2295" y="4566"/>
                    </a:cubicBezTo>
                    <a:cubicBezTo>
                      <a:pt x="2304" y="4553"/>
                      <a:pt x="2313" y="4537"/>
                      <a:pt x="2317" y="4519"/>
                    </a:cubicBezTo>
                    <a:cubicBezTo>
                      <a:pt x="2318" y="4508"/>
                      <a:pt x="2316" y="4502"/>
                      <a:pt x="2313" y="4502"/>
                    </a:cubicBezTo>
                    <a:close/>
                    <a:moveTo>
                      <a:pt x="3981" y="4757"/>
                    </a:moveTo>
                    <a:lnTo>
                      <a:pt x="4009" y="4769"/>
                    </a:lnTo>
                    <a:cubicBezTo>
                      <a:pt x="4024" y="4791"/>
                      <a:pt x="4006" y="4801"/>
                      <a:pt x="3990" y="4810"/>
                    </a:cubicBezTo>
                    <a:lnTo>
                      <a:pt x="3977" y="4788"/>
                    </a:lnTo>
                    <a:lnTo>
                      <a:pt x="3981" y="4757"/>
                    </a:lnTo>
                    <a:close/>
                    <a:moveTo>
                      <a:pt x="3896" y="4691"/>
                    </a:moveTo>
                    <a:cubicBezTo>
                      <a:pt x="3896" y="4691"/>
                      <a:pt x="3893" y="4722"/>
                      <a:pt x="3893" y="4751"/>
                    </a:cubicBezTo>
                    <a:cubicBezTo>
                      <a:pt x="3897" y="4800"/>
                      <a:pt x="3898" y="4820"/>
                      <a:pt x="3894" y="4820"/>
                    </a:cubicBezTo>
                    <a:cubicBezTo>
                      <a:pt x="3891" y="4820"/>
                      <a:pt x="3885" y="4810"/>
                      <a:pt x="3874" y="4791"/>
                    </a:cubicBezTo>
                    <a:cubicBezTo>
                      <a:pt x="3855" y="4769"/>
                      <a:pt x="3852" y="4735"/>
                      <a:pt x="3865" y="4710"/>
                    </a:cubicBezTo>
                    <a:lnTo>
                      <a:pt x="3896" y="4691"/>
                    </a:lnTo>
                    <a:close/>
                    <a:moveTo>
                      <a:pt x="1680" y="4899"/>
                    </a:moveTo>
                    <a:cubicBezTo>
                      <a:pt x="1682" y="4899"/>
                      <a:pt x="1684" y="4900"/>
                      <a:pt x="1687" y="4901"/>
                    </a:cubicBezTo>
                    <a:lnTo>
                      <a:pt x="1693" y="4932"/>
                    </a:lnTo>
                    <a:lnTo>
                      <a:pt x="1665" y="4945"/>
                    </a:lnTo>
                    <a:lnTo>
                      <a:pt x="1649" y="4939"/>
                    </a:lnTo>
                    <a:cubicBezTo>
                      <a:pt x="1657" y="4920"/>
                      <a:pt x="1667" y="4899"/>
                      <a:pt x="1680" y="4899"/>
                    </a:cubicBezTo>
                    <a:close/>
                    <a:moveTo>
                      <a:pt x="3036" y="4966"/>
                    </a:moveTo>
                    <a:cubicBezTo>
                      <a:pt x="3039" y="4966"/>
                      <a:pt x="3042" y="4969"/>
                      <a:pt x="3044" y="4976"/>
                    </a:cubicBezTo>
                    <a:lnTo>
                      <a:pt x="3040" y="4976"/>
                    </a:lnTo>
                    <a:cubicBezTo>
                      <a:pt x="3059" y="4976"/>
                      <a:pt x="3028" y="5004"/>
                      <a:pt x="3012" y="5008"/>
                    </a:cubicBezTo>
                    <a:lnTo>
                      <a:pt x="3006" y="4982"/>
                    </a:lnTo>
                    <a:cubicBezTo>
                      <a:pt x="3019" y="4980"/>
                      <a:pt x="3029" y="4966"/>
                      <a:pt x="3036" y="4966"/>
                    </a:cubicBezTo>
                    <a:close/>
                    <a:moveTo>
                      <a:pt x="3395" y="4948"/>
                    </a:moveTo>
                    <a:cubicBezTo>
                      <a:pt x="3398" y="4964"/>
                      <a:pt x="3398" y="4982"/>
                      <a:pt x="3391" y="5001"/>
                    </a:cubicBezTo>
                    <a:lnTo>
                      <a:pt x="3376" y="5008"/>
                    </a:lnTo>
                    <a:cubicBezTo>
                      <a:pt x="3370" y="4982"/>
                      <a:pt x="3360" y="4957"/>
                      <a:pt x="3379" y="4954"/>
                    </a:cubicBezTo>
                    <a:lnTo>
                      <a:pt x="3395" y="4948"/>
                    </a:lnTo>
                    <a:close/>
                    <a:moveTo>
                      <a:pt x="1790" y="4942"/>
                    </a:moveTo>
                    <a:cubicBezTo>
                      <a:pt x="1793" y="4942"/>
                      <a:pt x="1797" y="4944"/>
                      <a:pt x="1803" y="4948"/>
                    </a:cubicBezTo>
                    <a:cubicBezTo>
                      <a:pt x="1806" y="4964"/>
                      <a:pt x="1806" y="4982"/>
                      <a:pt x="1803" y="5001"/>
                    </a:cubicBezTo>
                    <a:cubicBezTo>
                      <a:pt x="1799" y="5009"/>
                      <a:pt x="1795" y="5013"/>
                      <a:pt x="1791" y="5013"/>
                    </a:cubicBezTo>
                    <a:cubicBezTo>
                      <a:pt x="1783" y="5013"/>
                      <a:pt x="1776" y="4998"/>
                      <a:pt x="1778" y="4964"/>
                    </a:cubicBezTo>
                    <a:cubicBezTo>
                      <a:pt x="1783" y="4948"/>
                      <a:pt x="1786" y="4942"/>
                      <a:pt x="1790" y="4942"/>
                    </a:cubicBezTo>
                    <a:close/>
                    <a:moveTo>
                      <a:pt x="2088" y="4999"/>
                    </a:moveTo>
                    <a:cubicBezTo>
                      <a:pt x="2095" y="4999"/>
                      <a:pt x="2105" y="5015"/>
                      <a:pt x="2116" y="5017"/>
                    </a:cubicBezTo>
                    <a:cubicBezTo>
                      <a:pt x="2124" y="5037"/>
                      <a:pt x="2127" y="5044"/>
                      <a:pt x="2119" y="5044"/>
                    </a:cubicBezTo>
                    <a:cubicBezTo>
                      <a:pt x="2114" y="5044"/>
                      <a:pt x="2106" y="5042"/>
                      <a:pt x="2094" y="5039"/>
                    </a:cubicBezTo>
                    <a:cubicBezTo>
                      <a:pt x="2075" y="5033"/>
                      <a:pt x="2082" y="5008"/>
                      <a:pt x="2082" y="5008"/>
                    </a:cubicBezTo>
                    <a:cubicBezTo>
                      <a:pt x="2083" y="5001"/>
                      <a:pt x="2085" y="4999"/>
                      <a:pt x="2088" y="4999"/>
                    </a:cubicBezTo>
                    <a:close/>
                    <a:moveTo>
                      <a:pt x="3559" y="4969"/>
                    </a:moveTo>
                    <a:cubicBezTo>
                      <a:pt x="3572" y="4969"/>
                      <a:pt x="3564" y="4999"/>
                      <a:pt x="3564" y="5048"/>
                    </a:cubicBezTo>
                    <a:cubicBezTo>
                      <a:pt x="3553" y="5064"/>
                      <a:pt x="3546" y="5072"/>
                      <a:pt x="3543" y="5072"/>
                    </a:cubicBezTo>
                    <a:cubicBezTo>
                      <a:pt x="3539" y="5072"/>
                      <a:pt x="3539" y="5059"/>
                      <a:pt x="3539" y="5029"/>
                    </a:cubicBezTo>
                    <a:lnTo>
                      <a:pt x="3554" y="4970"/>
                    </a:lnTo>
                    <a:cubicBezTo>
                      <a:pt x="3556" y="4969"/>
                      <a:pt x="3557" y="4969"/>
                      <a:pt x="3559" y="4969"/>
                    </a:cubicBezTo>
                    <a:close/>
                    <a:moveTo>
                      <a:pt x="2417" y="5045"/>
                    </a:moveTo>
                    <a:cubicBezTo>
                      <a:pt x="2436" y="5045"/>
                      <a:pt x="2451" y="5073"/>
                      <a:pt x="2451" y="5073"/>
                    </a:cubicBezTo>
                    <a:cubicBezTo>
                      <a:pt x="2449" y="5093"/>
                      <a:pt x="2436" y="5095"/>
                      <a:pt x="2431" y="5095"/>
                    </a:cubicBezTo>
                    <a:cubicBezTo>
                      <a:pt x="2430" y="5095"/>
                      <a:pt x="2429" y="5095"/>
                      <a:pt x="2429" y="5095"/>
                    </a:cubicBezTo>
                    <a:cubicBezTo>
                      <a:pt x="2411" y="5095"/>
                      <a:pt x="2395" y="5095"/>
                      <a:pt x="2398" y="5067"/>
                    </a:cubicBezTo>
                    <a:cubicBezTo>
                      <a:pt x="2398" y="5067"/>
                      <a:pt x="2398" y="5045"/>
                      <a:pt x="2417" y="5045"/>
                    </a:cubicBezTo>
                    <a:close/>
                    <a:moveTo>
                      <a:pt x="2737" y="5158"/>
                    </a:moveTo>
                    <a:lnTo>
                      <a:pt x="2755" y="5180"/>
                    </a:lnTo>
                    <a:lnTo>
                      <a:pt x="2737" y="5183"/>
                    </a:lnTo>
                    <a:cubicBezTo>
                      <a:pt x="2718" y="5183"/>
                      <a:pt x="2718" y="5183"/>
                      <a:pt x="2718" y="5158"/>
                    </a:cubicBezTo>
                    <a:close/>
                    <a:moveTo>
                      <a:pt x="2918" y="5123"/>
                    </a:moveTo>
                    <a:cubicBezTo>
                      <a:pt x="2921" y="5149"/>
                      <a:pt x="2925" y="5174"/>
                      <a:pt x="2906" y="5174"/>
                    </a:cubicBezTo>
                    <a:cubicBezTo>
                      <a:pt x="2900" y="5182"/>
                      <a:pt x="2895" y="5185"/>
                      <a:pt x="2890" y="5185"/>
                    </a:cubicBezTo>
                    <a:cubicBezTo>
                      <a:pt x="2879" y="5185"/>
                      <a:pt x="2872" y="5162"/>
                      <a:pt x="2881" y="5127"/>
                    </a:cubicBezTo>
                    <a:cubicBezTo>
                      <a:pt x="2893" y="5127"/>
                      <a:pt x="2906" y="5123"/>
                      <a:pt x="2918" y="5123"/>
                    </a:cubicBezTo>
                    <a:close/>
                    <a:moveTo>
                      <a:pt x="2530" y="5205"/>
                    </a:moveTo>
                    <a:cubicBezTo>
                      <a:pt x="2514" y="5205"/>
                      <a:pt x="2514" y="5227"/>
                      <a:pt x="2514" y="5227"/>
                    </a:cubicBezTo>
                    <a:cubicBezTo>
                      <a:pt x="2514" y="5227"/>
                      <a:pt x="2511" y="5252"/>
                      <a:pt x="2530" y="5255"/>
                    </a:cubicBezTo>
                    <a:lnTo>
                      <a:pt x="2548" y="5255"/>
                    </a:lnTo>
                    <a:cubicBezTo>
                      <a:pt x="2548" y="5236"/>
                      <a:pt x="2542" y="5221"/>
                      <a:pt x="2533" y="5205"/>
                    </a:cubicBezTo>
                    <a:cubicBezTo>
                      <a:pt x="2532" y="5205"/>
                      <a:pt x="2531" y="5205"/>
                      <a:pt x="2530" y="5205"/>
                    </a:cubicBezTo>
                    <a:close/>
                    <a:moveTo>
                      <a:pt x="3197" y="5208"/>
                    </a:moveTo>
                    <a:lnTo>
                      <a:pt x="3200" y="5233"/>
                    </a:lnTo>
                    <a:lnTo>
                      <a:pt x="3207" y="5255"/>
                    </a:lnTo>
                    <a:lnTo>
                      <a:pt x="3197" y="5208"/>
                    </a:lnTo>
                    <a:close/>
                    <a:moveTo>
                      <a:pt x="2646" y="0"/>
                    </a:moveTo>
                    <a:cubicBezTo>
                      <a:pt x="2624" y="0"/>
                      <a:pt x="2603" y="14"/>
                      <a:pt x="2599" y="40"/>
                    </a:cubicBezTo>
                    <a:cubicBezTo>
                      <a:pt x="2595" y="15"/>
                      <a:pt x="2577" y="15"/>
                      <a:pt x="2558" y="15"/>
                    </a:cubicBezTo>
                    <a:cubicBezTo>
                      <a:pt x="2537" y="31"/>
                      <a:pt x="2505" y="39"/>
                      <a:pt x="2479" y="39"/>
                    </a:cubicBezTo>
                    <a:cubicBezTo>
                      <a:pt x="2457" y="39"/>
                      <a:pt x="2440" y="33"/>
                      <a:pt x="2439" y="22"/>
                    </a:cubicBezTo>
                    <a:lnTo>
                      <a:pt x="2420" y="22"/>
                    </a:lnTo>
                    <a:cubicBezTo>
                      <a:pt x="2409" y="38"/>
                      <a:pt x="2390" y="50"/>
                      <a:pt x="2370" y="50"/>
                    </a:cubicBezTo>
                    <a:cubicBezTo>
                      <a:pt x="2368" y="50"/>
                      <a:pt x="2366" y="50"/>
                      <a:pt x="2364" y="50"/>
                    </a:cubicBezTo>
                    <a:cubicBezTo>
                      <a:pt x="2342" y="50"/>
                      <a:pt x="2320" y="62"/>
                      <a:pt x="2310" y="84"/>
                    </a:cubicBezTo>
                    <a:cubicBezTo>
                      <a:pt x="2304" y="100"/>
                      <a:pt x="2288" y="109"/>
                      <a:pt x="2276" y="116"/>
                    </a:cubicBezTo>
                    <a:cubicBezTo>
                      <a:pt x="2257" y="116"/>
                      <a:pt x="2270" y="91"/>
                      <a:pt x="2285" y="62"/>
                    </a:cubicBezTo>
                    <a:cubicBezTo>
                      <a:pt x="2299" y="51"/>
                      <a:pt x="2300" y="45"/>
                      <a:pt x="2292" y="45"/>
                    </a:cubicBezTo>
                    <a:cubicBezTo>
                      <a:pt x="2280" y="45"/>
                      <a:pt x="2245" y="62"/>
                      <a:pt x="2213" y="97"/>
                    </a:cubicBezTo>
                    <a:cubicBezTo>
                      <a:pt x="2189" y="127"/>
                      <a:pt x="2178" y="142"/>
                      <a:pt x="2175" y="142"/>
                    </a:cubicBezTo>
                    <a:cubicBezTo>
                      <a:pt x="2173" y="142"/>
                      <a:pt x="2180" y="128"/>
                      <a:pt x="2194" y="100"/>
                    </a:cubicBezTo>
                    <a:cubicBezTo>
                      <a:pt x="2205" y="81"/>
                      <a:pt x="2216" y="61"/>
                      <a:pt x="2210" y="61"/>
                    </a:cubicBezTo>
                    <a:cubicBezTo>
                      <a:pt x="2208" y="61"/>
                      <a:pt x="2202" y="65"/>
                      <a:pt x="2191" y="75"/>
                    </a:cubicBezTo>
                    <a:cubicBezTo>
                      <a:pt x="2191" y="75"/>
                      <a:pt x="2150" y="81"/>
                      <a:pt x="2157" y="106"/>
                    </a:cubicBezTo>
                    <a:cubicBezTo>
                      <a:pt x="2138" y="109"/>
                      <a:pt x="2119" y="113"/>
                      <a:pt x="2100" y="116"/>
                    </a:cubicBezTo>
                    <a:cubicBezTo>
                      <a:pt x="2084" y="110"/>
                      <a:pt x="2065" y="106"/>
                      <a:pt x="2047" y="106"/>
                    </a:cubicBezTo>
                    <a:cubicBezTo>
                      <a:pt x="2037" y="106"/>
                      <a:pt x="2028" y="107"/>
                      <a:pt x="2019" y="109"/>
                    </a:cubicBezTo>
                    <a:cubicBezTo>
                      <a:pt x="2012" y="126"/>
                      <a:pt x="2009" y="134"/>
                      <a:pt x="2003" y="134"/>
                    </a:cubicBezTo>
                    <a:cubicBezTo>
                      <a:pt x="1999" y="134"/>
                      <a:pt x="1993" y="129"/>
                      <a:pt x="1981" y="119"/>
                    </a:cubicBezTo>
                    <a:cubicBezTo>
                      <a:pt x="1979" y="109"/>
                      <a:pt x="1975" y="104"/>
                      <a:pt x="1971" y="104"/>
                    </a:cubicBezTo>
                    <a:cubicBezTo>
                      <a:pt x="1965" y="104"/>
                      <a:pt x="1961" y="119"/>
                      <a:pt x="1969" y="150"/>
                    </a:cubicBezTo>
                    <a:cubicBezTo>
                      <a:pt x="1961" y="167"/>
                      <a:pt x="1952" y="174"/>
                      <a:pt x="1940" y="174"/>
                    </a:cubicBezTo>
                    <a:cubicBezTo>
                      <a:pt x="1932" y="174"/>
                      <a:pt x="1923" y="170"/>
                      <a:pt x="1912" y="163"/>
                    </a:cubicBezTo>
                    <a:cubicBezTo>
                      <a:pt x="1904" y="137"/>
                      <a:pt x="1894" y="126"/>
                      <a:pt x="1888" y="126"/>
                    </a:cubicBezTo>
                    <a:cubicBezTo>
                      <a:pt x="1883" y="126"/>
                      <a:pt x="1881" y="133"/>
                      <a:pt x="1884" y="144"/>
                    </a:cubicBezTo>
                    <a:cubicBezTo>
                      <a:pt x="1881" y="160"/>
                      <a:pt x="1868" y="172"/>
                      <a:pt x="1856" y="178"/>
                    </a:cubicBezTo>
                    <a:cubicBezTo>
                      <a:pt x="1855" y="175"/>
                      <a:pt x="1849" y="173"/>
                      <a:pt x="1840" y="173"/>
                    </a:cubicBezTo>
                    <a:cubicBezTo>
                      <a:pt x="1793" y="173"/>
                      <a:pt x="1651" y="216"/>
                      <a:pt x="1521" y="282"/>
                    </a:cubicBezTo>
                    <a:cubicBezTo>
                      <a:pt x="1502" y="297"/>
                      <a:pt x="1496" y="322"/>
                      <a:pt x="1505" y="344"/>
                    </a:cubicBezTo>
                    <a:cubicBezTo>
                      <a:pt x="1515" y="364"/>
                      <a:pt x="1518" y="370"/>
                      <a:pt x="1517" y="370"/>
                    </a:cubicBezTo>
                    <a:cubicBezTo>
                      <a:pt x="1515" y="370"/>
                      <a:pt x="1505" y="359"/>
                      <a:pt x="1489" y="351"/>
                    </a:cubicBezTo>
                    <a:cubicBezTo>
                      <a:pt x="1468" y="325"/>
                      <a:pt x="1449" y="314"/>
                      <a:pt x="1438" y="314"/>
                    </a:cubicBezTo>
                    <a:cubicBezTo>
                      <a:pt x="1424" y="314"/>
                      <a:pt x="1424" y="335"/>
                      <a:pt x="1455" y="369"/>
                    </a:cubicBezTo>
                    <a:cubicBezTo>
                      <a:pt x="1476" y="388"/>
                      <a:pt x="1486" y="396"/>
                      <a:pt x="1483" y="396"/>
                    </a:cubicBezTo>
                    <a:cubicBezTo>
                      <a:pt x="1479" y="396"/>
                      <a:pt x="1464" y="389"/>
                      <a:pt x="1436" y="376"/>
                    </a:cubicBezTo>
                    <a:cubicBezTo>
                      <a:pt x="1425" y="371"/>
                      <a:pt x="1418" y="368"/>
                      <a:pt x="1414" y="368"/>
                    </a:cubicBezTo>
                    <a:cubicBezTo>
                      <a:pt x="1407" y="368"/>
                      <a:pt x="1405" y="375"/>
                      <a:pt x="1402" y="395"/>
                    </a:cubicBezTo>
                    <a:cubicBezTo>
                      <a:pt x="1409" y="408"/>
                      <a:pt x="1406" y="416"/>
                      <a:pt x="1400" y="416"/>
                    </a:cubicBezTo>
                    <a:cubicBezTo>
                      <a:pt x="1396" y="416"/>
                      <a:pt x="1391" y="413"/>
                      <a:pt x="1386" y="404"/>
                    </a:cubicBezTo>
                    <a:cubicBezTo>
                      <a:pt x="1369" y="396"/>
                      <a:pt x="1352" y="389"/>
                      <a:pt x="1344" y="389"/>
                    </a:cubicBezTo>
                    <a:cubicBezTo>
                      <a:pt x="1338" y="389"/>
                      <a:pt x="1337" y="392"/>
                      <a:pt x="1342" y="401"/>
                    </a:cubicBezTo>
                    <a:cubicBezTo>
                      <a:pt x="1335" y="404"/>
                      <a:pt x="1327" y="405"/>
                      <a:pt x="1320" y="405"/>
                    </a:cubicBezTo>
                    <a:cubicBezTo>
                      <a:pt x="1311" y="405"/>
                      <a:pt x="1302" y="403"/>
                      <a:pt x="1295" y="398"/>
                    </a:cubicBezTo>
                    <a:cubicBezTo>
                      <a:pt x="1291" y="397"/>
                      <a:pt x="1288" y="396"/>
                      <a:pt x="1285" y="396"/>
                    </a:cubicBezTo>
                    <a:cubicBezTo>
                      <a:pt x="1263" y="396"/>
                      <a:pt x="1260" y="423"/>
                      <a:pt x="1257" y="451"/>
                    </a:cubicBezTo>
                    <a:cubicBezTo>
                      <a:pt x="1245" y="492"/>
                      <a:pt x="1234" y="513"/>
                      <a:pt x="1225" y="513"/>
                    </a:cubicBezTo>
                    <a:cubicBezTo>
                      <a:pt x="1218" y="513"/>
                      <a:pt x="1213" y="502"/>
                      <a:pt x="1207" y="479"/>
                    </a:cubicBezTo>
                    <a:cubicBezTo>
                      <a:pt x="1204" y="466"/>
                      <a:pt x="1198" y="461"/>
                      <a:pt x="1190" y="461"/>
                    </a:cubicBezTo>
                    <a:cubicBezTo>
                      <a:pt x="1166" y="461"/>
                      <a:pt x="1130" y="514"/>
                      <a:pt x="1141" y="554"/>
                    </a:cubicBezTo>
                    <a:cubicBezTo>
                      <a:pt x="1149" y="588"/>
                      <a:pt x="1153" y="600"/>
                      <a:pt x="1152" y="600"/>
                    </a:cubicBezTo>
                    <a:cubicBezTo>
                      <a:pt x="1150" y="600"/>
                      <a:pt x="1147" y="596"/>
                      <a:pt x="1141" y="589"/>
                    </a:cubicBezTo>
                    <a:cubicBezTo>
                      <a:pt x="1134" y="579"/>
                      <a:pt x="1127" y="576"/>
                      <a:pt x="1121" y="576"/>
                    </a:cubicBezTo>
                    <a:cubicBezTo>
                      <a:pt x="1115" y="576"/>
                      <a:pt x="1110" y="579"/>
                      <a:pt x="1110" y="579"/>
                    </a:cubicBezTo>
                    <a:cubicBezTo>
                      <a:pt x="1101" y="585"/>
                      <a:pt x="1092" y="592"/>
                      <a:pt x="1082" y="592"/>
                    </a:cubicBezTo>
                    <a:cubicBezTo>
                      <a:pt x="1076" y="592"/>
                      <a:pt x="1069" y="588"/>
                      <a:pt x="1063" y="579"/>
                    </a:cubicBezTo>
                    <a:cubicBezTo>
                      <a:pt x="1051" y="595"/>
                      <a:pt x="1038" y="614"/>
                      <a:pt x="1032" y="636"/>
                    </a:cubicBezTo>
                    <a:cubicBezTo>
                      <a:pt x="1032" y="678"/>
                      <a:pt x="1003" y="700"/>
                      <a:pt x="970" y="700"/>
                    </a:cubicBezTo>
                    <a:cubicBezTo>
                      <a:pt x="956" y="700"/>
                      <a:pt x="942" y="696"/>
                      <a:pt x="928" y="689"/>
                    </a:cubicBezTo>
                    <a:lnTo>
                      <a:pt x="916" y="733"/>
                    </a:lnTo>
                    <a:cubicBezTo>
                      <a:pt x="929" y="768"/>
                      <a:pt x="934" y="793"/>
                      <a:pt x="925" y="793"/>
                    </a:cubicBezTo>
                    <a:cubicBezTo>
                      <a:pt x="921" y="793"/>
                      <a:pt x="914" y="788"/>
                      <a:pt x="903" y="777"/>
                    </a:cubicBezTo>
                    <a:cubicBezTo>
                      <a:pt x="898" y="771"/>
                      <a:pt x="892" y="764"/>
                      <a:pt x="888" y="760"/>
                    </a:cubicBezTo>
                    <a:lnTo>
                      <a:pt x="888" y="760"/>
                    </a:lnTo>
                    <a:cubicBezTo>
                      <a:pt x="900" y="794"/>
                      <a:pt x="868" y="820"/>
                      <a:pt x="835" y="820"/>
                    </a:cubicBezTo>
                    <a:cubicBezTo>
                      <a:pt x="822" y="820"/>
                      <a:pt x="808" y="815"/>
                      <a:pt x="797" y="805"/>
                    </a:cubicBezTo>
                    <a:cubicBezTo>
                      <a:pt x="788" y="795"/>
                      <a:pt x="784" y="791"/>
                      <a:pt x="779" y="791"/>
                    </a:cubicBezTo>
                    <a:cubicBezTo>
                      <a:pt x="775" y="791"/>
                      <a:pt x="771" y="794"/>
                      <a:pt x="765" y="802"/>
                    </a:cubicBezTo>
                    <a:lnTo>
                      <a:pt x="784" y="818"/>
                    </a:lnTo>
                    <a:cubicBezTo>
                      <a:pt x="800" y="836"/>
                      <a:pt x="819" y="855"/>
                      <a:pt x="806" y="868"/>
                    </a:cubicBezTo>
                    <a:cubicBezTo>
                      <a:pt x="798" y="878"/>
                      <a:pt x="789" y="887"/>
                      <a:pt x="779" y="887"/>
                    </a:cubicBezTo>
                    <a:cubicBezTo>
                      <a:pt x="774" y="887"/>
                      <a:pt x="768" y="885"/>
                      <a:pt x="762" y="880"/>
                    </a:cubicBezTo>
                    <a:cubicBezTo>
                      <a:pt x="750" y="878"/>
                      <a:pt x="738" y="876"/>
                      <a:pt x="729" y="876"/>
                    </a:cubicBezTo>
                    <a:cubicBezTo>
                      <a:pt x="714" y="876"/>
                      <a:pt x="707" y="880"/>
                      <a:pt x="718" y="890"/>
                    </a:cubicBezTo>
                    <a:cubicBezTo>
                      <a:pt x="708" y="897"/>
                      <a:pt x="693" y="903"/>
                      <a:pt x="680" y="903"/>
                    </a:cubicBezTo>
                    <a:cubicBezTo>
                      <a:pt x="677" y="903"/>
                      <a:pt x="674" y="903"/>
                      <a:pt x="671" y="902"/>
                    </a:cubicBezTo>
                    <a:cubicBezTo>
                      <a:pt x="659" y="915"/>
                      <a:pt x="646" y="930"/>
                      <a:pt x="618" y="959"/>
                    </a:cubicBezTo>
                    <a:cubicBezTo>
                      <a:pt x="623" y="984"/>
                      <a:pt x="607" y="1010"/>
                      <a:pt x="591" y="1010"/>
                    </a:cubicBezTo>
                    <a:cubicBezTo>
                      <a:pt x="588" y="1010"/>
                      <a:pt x="584" y="1009"/>
                      <a:pt x="580" y="1006"/>
                    </a:cubicBezTo>
                    <a:cubicBezTo>
                      <a:pt x="568" y="1021"/>
                      <a:pt x="562" y="1043"/>
                      <a:pt x="565" y="1065"/>
                    </a:cubicBezTo>
                    <a:cubicBezTo>
                      <a:pt x="546" y="1088"/>
                      <a:pt x="536" y="1103"/>
                      <a:pt x="524" y="1103"/>
                    </a:cubicBezTo>
                    <a:cubicBezTo>
                      <a:pt x="519" y="1103"/>
                      <a:pt x="514" y="1101"/>
                      <a:pt x="508" y="1097"/>
                    </a:cubicBezTo>
                    <a:cubicBezTo>
                      <a:pt x="501" y="1092"/>
                      <a:pt x="496" y="1088"/>
                      <a:pt x="494" y="1088"/>
                    </a:cubicBezTo>
                    <a:cubicBezTo>
                      <a:pt x="491" y="1088"/>
                      <a:pt x="492" y="1095"/>
                      <a:pt x="496" y="1112"/>
                    </a:cubicBezTo>
                    <a:cubicBezTo>
                      <a:pt x="518" y="1128"/>
                      <a:pt x="505" y="1144"/>
                      <a:pt x="493" y="1159"/>
                    </a:cubicBezTo>
                    <a:cubicBezTo>
                      <a:pt x="483" y="1175"/>
                      <a:pt x="471" y="1191"/>
                      <a:pt x="471" y="1191"/>
                    </a:cubicBezTo>
                    <a:cubicBezTo>
                      <a:pt x="493" y="1206"/>
                      <a:pt x="490" y="1203"/>
                      <a:pt x="480" y="1222"/>
                    </a:cubicBezTo>
                    <a:cubicBezTo>
                      <a:pt x="471" y="1238"/>
                      <a:pt x="417" y="1272"/>
                      <a:pt x="408" y="1288"/>
                    </a:cubicBezTo>
                    <a:cubicBezTo>
                      <a:pt x="383" y="1328"/>
                      <a:pt x="378" y="1336"/>
                      <a:pt x="393" y="1336"/>
                    </a:cubicBezTo>
                    <a:cubicBezTo>
                      <a:pt x="397" y="1336"/>
                      <a:pt x="402" y="1335"/>
                      <a:pt x="408" y="1335"/>
                    </a:cubicBezTo>
                    <a:cubicBezTo>
                      <a:pt x="411" y="1330"/>
                      <a:pt x="415" y="1328"/>
                      <a:pt x="418" y="1328"/>
                    </a:cubicBezTo>
                    <a:cubicBezTo>
                      <a:pt x="425" y="1328"/>
                      <a:pt x="427" y="1338"/>
                      <a:pt x="399" y="1350"/>
                    </a:cubicBezTo>
                    <a:cubicBezTo>
                      <a:pt x="389" y="1369"/>
                      <a:pt x="333" y="1404"/>
                      <a:pt x="308" y="1457"/>
                    </a:cubicBezTo>
                    <a:cubicBezTo>
                      <a:pt x="273" y="1526"/>
                      <a:pt x="273" y="1526"/>
                      <a:pt x="298" y="1538"/>
                    </a:cubicBezTo>
                    <a:cubicBezTo>
                      <a:pt x="344" y="1541"/>
                      <a:pt x="344" y="1555"/>
                      <a:pt x="309" y="1555"/>
                    </a:cubicBezTo>
                    <a:cubicBezTo>
                      <a:pt x="303" y="1555"/>
                      <a:pt x="297" y="1555"/>
                      <a:pt x="289" y="1554"/>
                    </a:cubicBezTo>
                    <a:cubicBezTo>
                      <a:pt x="226" y="1570"/>
                      <a:pt x="217" y="1585"/>
                      <a:pt x="239" y="1598"/>
                    </a:cubicBezTo>
                    <a:cubicBezTo>
                      <a:pt x="255" y="1626"/>
                      <a:pt x="255" y="1623"/>
                      <a:pt x="245" y="1642"/>
                    </a:cubicBezTo>
                    <a:cubicBezTo>
                      <a:pt x="241" y="1640"/>
                      <a:pt x="238" y="1639"/>
                      <a:pt x="234" y="1639"/>
                    </a:cubicBezTo>
                    <a:cubicBezTo>
                      <a:pt x="220" y="1639"/>
                      <a:pt x="216" y="1657"/>
                      <a:pt x="223" y="1695"/>
                    </a:cubicBezTo>
                    <a:cubicBezTo>
                      <a:pt x="220" y="1706"/>
                      <a:pt x="218" y="1711"/>
                      <a:pt x="213" y="1711"/>
                    </a:cubicBezTo>
                    <a:cubicBezTo>
                      <a:pt x="209" y="1711"/>
                      <a:pt x="204" y="1708"/>
                      <a:pt x="195" y="1704"/>
                    </a:cubicBezTo>
                    <a:cubicBezTo>
                      <a:pt x="195" y="1704"/>
                      <a:pt x="186" y="1723"/>
                      <a:pt x="179" y="1742"/>
                    </a:cubicBezTo>
                    <a:cubicBezTo>
                      <a:pt x="214" y="1795"/>
                      <a:pt x="148" y="1893"/>
                      <a:pt x="120" y="1905"/>
                    </a:cubicBezTo>
                    <a:cubicBezTo>
                      <a:pt x="117" y="1924"/>
                      <a:pt x="123" y="1940"/>
                      <a:pt x="132" y="1952"/>
                    </a:cubicBezTo>
                    <a:cubicBezTo>
                      <a:pt x="167" y="1977"/>
                      <a:pt x="172" y="1994"/>
                      <a:pt x="149" y="1994"/>
                    </a:cubicBezTo>
                    <a:cubicBezTo>
                      <a:pt x="142" y="1994"/>
                      <a:pt x="134" y="1992"/>
                      <a:pt x="123" y="1990"/>
                    </a:cubicBezTo>
                    <a:cubicBezTo>
                      <a:pt x="104" y="1983"/>
                      <a:pt x="93" y="1980"/>
                      <a:pt x="89" y="1980"/>
                    </a:cubicBezTo>
                    <a:cubicBezTo>
                      <a:pt x="83" y="1980"/>
                      <a:pt x="94" y="1988"/>
                      <a:pt x="120" y="2008"/>
                    </a:cubicBezTo>
                    <a:cubicBezTo>
                      <a:pt x="136" y="2030"/>
                      <a:pt x="119" y="2102"/>
                      <a:pt x="86" y="2102"/>
                    </a:cubicBezTo>
                    <a:cubicBezTo>
                      <a:pt x="81" y="2102"/>
                      <a:pt x="75" y="2100"/>
                      <a:pt x="70" y="2096"/>
                    </a:cubicBezTo>
                    <a:lnTo>
                      <a:pt x="19" y="2084"/>
                    </a:lnTo>
                    <a:lnTo>
                      <a:pt x="19" y="2084"/>
                    </a:lnTo>
                    <a:cubicBezTo>
                      <a:pt x="32" y="2096"/>
                      <a:pt x="35" y="2112"/>
                      <a:pt x="35" y="2128"/>
                    </a:cubicBezTo>
                    <a:cubicBezTo>
                      <a:pt x="57" y="2134"/>
                      <a:pt x="54" y="2153"/>
                      <a:pt x="45" y="2209"/>
                    </a:cubicBezTo>
                    <a:cubicBezTo>
                      <a:pt x="38" y="2250"/>
                      <a:pt x="51" y="2328"/>
                      <a:pt x="45" y="2369"/>
                    </a:cubicBezTo>
                    <a:cubicBezTo>
                      <a:pt x="38" y="2406"/>
                      <a:pt x="35" y="2463"/>
                      <a:pt x="10" y="2482"/>
                    </a:cubicBezTo>
                    <a:cubicBezTo>
                      <a:pt x="7" y="2510"/>
                      <a:pt x="13" y="2538"/>
                      <a:pt x="29" y="2560"/>
                    </a:cubicBezTo>
                    <a:cubicBezTo>
                      <a:pt x="54" y="2582"/>
                      <a:pt x="51" y="2620"/>
                      <a:pt x="26" y="2620"/>
                    </a:cubicBezTo>
                    <a:lnTo>
                      <a:pt x="26" y="2638"/>
                    </a:lnTo>
                    <a:cubicBezTo>
                      <a:pt x="38" y="2654"/>
                      <a:pt x="45" y="2676"/>
                      <a:pt x="51" y="2695"/>
                    </a:cubicBezTo>
                    <a:cubicBezTo>
                      <a:pt x="26" y="2695"/>
                      <a:pt x="1" y="2717"/>
                      <a:pt x="26" y="2735"/>
                    </a:cubicBezTo>
                    <a:cubicBezTo>
                      <a:pt x="51" y="2735"/>
                      <a:pt x="51" y="2754"/>
                      <a:pt x="54" y="2792"/>
                    </a:cubicBezTo>
                    <a:cubicBezTo>
                      <a:pt x="38" y="2811"/>
                      <a:pt x="41" y="2980"/>
                      <a:pt x="70" y="3143"/>
                    </a:cubicBezTo>
                    <a:cubicBezTo>
                      <a:pt x="97" y="3303"/>
                      <a:pt x="149" y="3453"/>
                      <a:pt x="160" y="3453"/>
                    </a:cubicBezTo>
                    <a:cubicBezTo>
                      <a:pt x="160" y="3453"/>
                      <a:pt x="160" y="3453"/>
                      <a:pt x="161" y="3453"/>
                    </a:cubicBezTo>
                    <a:lnTo>
                      <a:pt x="179" y="3510"/>
                    </a:lnTo>
                    <a:lnTo>
                      <a:pt x="198" y="3563"/>
                    </a:lnTo>
                    <a:cubicBezTo>
                      <a:pt x="151" y="3582"/>
                      <a:pt x="208" y="3666"/>
                      <a:pt x="255" y="3707"/>
                    </a:cubicBezTo>
                    <a:cubicBezTo>
                      <a:pt x="276" y="3713"/>
                      <a:pt x="292" y="3729"/>
                      <a:pt x="302" y="3751"/>
                    </a:cubicBezTo>
                    <a:cubicBezTo>
                      <a:pt x="255" y="3770"/>
                      <a:pt x="280" y="3826"/>
                      <a:pt x="317" y="3848"/>
                    </a:cubicBezTo>
                    <a:cubicBezTo>
                      <a:pt x="322" y="3848"/>
                      <a:pt x="327" y="3848"/>
                      <a:pt x="331" y="3848"/>
                    </a:cubicBezTo>
                    <a:cubicBezTo>
                      <a:pt x="374" y="3848"/>
                      <a:pt x="376" y="3862"/>
                      <a:pt x="336" y="3882"/>
                    </a:cubicBezTo>
                    <a:cubicBezTo>
                      <a:pt x="291" y="3906"/>
                      <a:pt x="306" y="3939"/>
                      <a:pt x="382" y="3939"/>
                    </a:cubicBezTo>
                    <a:cubicBezTo>
                      <a:pt x="385" y="3939"/>
                      <a:pt x="389" y="3939"/>
                      <a:pt x="392" y="3939"/>
                    </a:cubicBezTo>
                    <a:cubicBezTo>
                      <a:pt x="424" y="3942"/>
                      <a:pt x="424" y="3942"/>
                      <a:pt x="414" y="3973"/>
                    </a:cubicBezTo>
                    <a:cubicBezTo>
                      <a:pt x="388" y="4005"/>
                      <a:pt x="387" y="4021"/>
                      <a:pt x="399" y="4021"/>
                    </a:cubicBezTo>
                    <a:cubicBezTo>
                      <a:pt x="402" y="4021"/>
                      <a:pt x="406" y="4020"/>
                      <a:pt x="411" y="4017"/>
                    </a:cubicBezTo>
                    <a:cubicBezTo>
                      <a:pt x="421" y="4015"/>
                      <a:pt x="429" y="4015"/>
                      <a:pt x="436" y="4015"/>
                    </a:cubicBezTo>
                    <a:cubicBezTo>
                      <a:pt x="466" y="4015"/>
                      <a:pt x="468" y="4032"/>
                      <a:pt x="439" y="4067"/>
                    </a:cubicBezTo>
                    <a:cubicBezTo>
                      <a:pt x="424" y="4110"/>
                      <a:pt x="419" y="4123"/>
                      <a:pt x="437" y="4123"/>
                    </a:cubicBezTo>
                    <a:cubicBezTo>
                      <a:pt x="444" y="4123"/>
                      <a:pt x="455" y="4121"/>
                      <a:pt x="471" y="4118"/>
                    </a:cubicBezTo>
                    <a:cubicBezTo>
                      <a:pt x="475" y="4117"/>
                      <a:pt x="479" y="4116"/>
                      <a:pt x="482" y="4116"/>
                    </a:cubicBezTo>
                    <a:cubicBezTo>
                      <a:pt x="530" y="4116"/>
                      <a:pt x="563" y="4168"/>
                      <a:pt x="537" y="4212"/>
                    </a:cubicBezTo>
                    <a:cubicBezTo>
                      <a:pt x="547" y="4224"/>
                      <a:pt x="542" y="4247"/>
                      <a:pt x="550" y="4247"/>
                    </a:cubicBezTo>
                    <a:cubicBezTo>
                      <a:pt x="552" y="4247"/>
                      <a:pt x="555" y="4246"/>
                      <a:pt x="559" y="4243"/>
                    </a:cubicBezTo>
                    <a:lnTo>
                      <a:pt x="559" y="4243"/>
                    </a:lnTo>
                    <a:lnTo>
                      <a:pt x="552" y="4274"/>
                    </a:lnTo>
                    <a:lnTo>
                      <a:pt x="574" y="4306"/>
                    </a:lnTo>
                    <a:lnTo>
                      <a:pt x="593" y="4290"/>
                    </a:lnTo>
                    <a:cubicBezTo>
                      <a:pt x="637" y="4371"/>
                      <a:pt x="690" y="4447"/>
                      <a:pt x="753" y="4512"/>
                    </a:cubicBezTo>
                    <a:cubicBezTo>
                      <a:pt x="866" y="4628"/>
                      <a:pt x="913" y="4669"/>
                      <a:pt x="930" y="4669"/>
                    </a:cubicBezTo>
                    <a:cubicBezTo>
                      <a:pt x="936" y="4669"/>
                      <a:pt x="938" y="4664"/>
                      <a:pt x="938" y="4657"/>
                    </a:cubicBezTo>
                    <a:cubicBezTo>
                      <a:pt x="945" y="4637"/>
                      <a:pt x="953" y="4629"/>
                      <a:pt x="960" y="4629"/>
                    </a:cubicBezTo>
                    <a:cubicBezTo>
                      <a:pt x="971" y="4629"/>
                      <a:pt x="978" y="4651"/>
                      <a:pt x="966" y="4682"/>
                    </a:cubicBezTo>
                    <a:cubicBezTo>
                      <a:pt x="982" y="4713"/>
                      <a:pt x="1004" y="4738"/>
                      <a:pt x="1025" y="4763"/>
                    </a:cubicBezTo>
                    <a:cubicBezTo>
                      <a:pt x="1057" y="4785"/>
                      <a:pt x="1088" y="4810"/>
                      <a:pt x="1072" y="4829"/>
                    </a:cubicBezTo>
                    <a:lnTo>
                      <a:pt x="1088" y="4841"/>
                    </a:lnTo>
                    <a:cubicBezTo>
                      <a:pt x="1093" y="4840"/>
                      <a:pt x="1099" y="4840"/>
                      <a:pt x="1105" y="4840"/>
                    </a:cubicBezTo>
                    <a:cubicBezTo>
                      <a:pt x="1164" y="4840"/>
                      <a:pt x="1248" y="4896"/>
                      <a:pt x="1282" y="4942"/>
                    </a:cubicBezTo>
                    <a:cubicBezTo>
                      <a:pt x="1307" y="4961"/>
                      <a:pt x="1337" y="4970"/>
                      <a:pt x="1367" y="4970"/>
                    </a:cubicBezTo>
                    <a:cubicBezTo>
                      <a:pt x="1371" y="4970"/>
                      <a:pt x="1375" y="4970"/>
                      <a:pt x="1380" y="4970"/>
                    </a:cubicBezTo>
                    <a:cubicBezTo>
                      <a:pt x="1387" y="4970"/>
                      <a:pt x="1393" y="4970"/>
                      <a:pt x="1398" y="4970"/>
                    </a:cubicBezTo>
                    <a:cubicBezTo>
                      <a:pt x="1424" y="4970"/>
                      <a:pt x="1424" y="4972"/>
                      <a:pt x="1430" y="4998"/>
                    </a:cubicBezTo>
                    <a:cubicBezTo>
                      <a:pt x="1420" y="5015"/>
                      <a:pt x="1477" y="5065"/>
                      <a:pt x="1511" y="5065"/>
                    </a:cubicBezTo>
                    <a:cubicBezTo>
                      <a:pt x="1521" y="5065"/>
                      <a:pt x="1529" y="5061"/>
                      <a:pt x="1533" y="5051"/>
                    </a:cubicBezTo>
                    <a:lnTo>
                      <a:pt x="1543" y="5083"/>
                    </a:lnTo>
                    <a:cubicBezTo>
                      <a:pt x="1545" y="5095"/>
                      <a:pt x="1551" y="5100"/>
                      <a:pt x="1558" y="5100"/>
                    </a:cubicBezTo>
                    <a:cubicBezTo>
                      <a:pt x="1569" y="5100"/>
                      <a:pt x="1581" y="5090"/>
                      <a:pt x="1586" y="5076"/>
                    </a:cubicBezTo>
                    <a:cubicBezTo>
                      <a:pt x="1595" y="5058"/>
                      <a:pt x="1603" y="5048"/>
                      <a:pt x="1608" y="5048"/>
                    </a:cubicBezTo>
                    <a:cubicBezTo>
                      <a:pt x="1616" y="5048"/>
                      <a:pt x="1619" y="5070"/>
                      <a:pt x="1611" y="5117"/>
                    </a:cubicBezTo>
                    <a:cubicBezTo>
                      <a:pt x="1600" y="5146"/>
                      <a:pt x="1603" y="5160"/>
                      <a:pt x="1609" y="5160"/>
                    </a:cubicBezTo>
                    <a:cubicBezTo>
                      <a:pt x="1612" y="5160"/>
                      <a:pt x="1617" y="5155"/>
                      <a:pt x="1621" y="5145"/>
                    </a:cubicBezTo>
                    <a:cubicBezTo>
                      <a:pt x="1637" y="5136"/>
                      <a:pt x="1653" y="5127"/>
                      <a:pt x="1665" y="5127"/>
                    </a:cubicBezTo>
                    <a:cubicBezTo>
                      <a:pt x="1674" y="5127"/>
                      <a:pt x="1681" y="5132"/>
                      <a:pt x="1684" y="5145"/>
                    </a:cubicBezTo>
                    <a:cubicBezTo>
                      <a:pt x="1690" y="5148"/>
                      <a:pt x="1696" y="5150"/>
                      <a:pt x="1703" y="5150"/>
                    </a:cubicBezTo>
                    <a:cubicBezTo>
                      <a:pt x="1715" y="5150"/>
                      <a:pt x="1728" y="5142"/>
                      <a:pt x="1740" y="5111"/>
                    </a:cubicBezTo>
                    <a:cubicBezTo>
                      <a:pt x="1745" y="5099"/>
                      <a:pt x="1752" y="5096"/>
                      <a:pt x="1760" y="5096"/>
                    </a:cubicBezTo>
                    <a:cubicBezTo>
                      <a:pt x="1767" y="5096"/>
                      <a:pt x="1775" y="5099"/>
                      <a:pt x="1784" y="5102"/>
                    </a:cubicBezTo>
                    <a:cubicBezTo>
                      <a:pt x="1774" y="5123"/>
                      <a:pt x="1774" y="5123"/>
                      <a:pt x="1749" y="5142"/>
                    </a:cubicBezTo>
                    <a:lnTo>
                      <a:pt x="1787" y="5155"/>
                    </a:lnTo>
                    <a:cubicBezTo>
                      <a:pt x="1803" y="5161"/>
                      <a:pt x="1831" y="5199"/>
                      <a:pt x="1825" y="5224"/>
                    </a:cubicBezTo>
                    <a:cubicBezTo>
                      <a:pt x="1830" y="5239"/>
                      <a:pt x="1838" y="5248"/>
                      <a:pt x="1843" y="5248"/>
                    </a:cubicBezTo>
                    <a:cubicBezTo>
                      <a:pt x="1849" y="5248"/>
                      <a:pt x="1853" y="5236"/>
                      <a:pt x="1850" y="5208"/>
                    </a:cubicBezTo>
                    <a:cubicBezTo>
                      <a:pt x="1860" y="5175"/>
                      <a:pt x="1864" y="5165"/>
                      <a:pt x="1876" y="5165"/>
                    </a:cubicBezTo>
                    <a:cubicBezTo>
                      <a:pt x="1882" y="5165"/>
                      <a:pt x="1890" y="5167"/>
                      <a:pt x="1903" y="5170"/>
                    </a:cubicBezTo>
                    <a:cubicBezTo>
                      <a:pt x="1922" y="5174"/>
                      <a:pt x="1941" y="5180"/>
                      <a:pt x="1934" y="5205"/>
                    </a:cubicBezTo>
                    <a:cubicBezTo>
                      <a:pt x="1928" y="5227"/>
                      <a:pt x="1928" y="5227"/>
                      <a:pt x="1966" y="5239"/>
                    </a:cubicBezTo>
                    <a:cubicBezTo>
                      <a:pt x="1972" y="5241"/>
                      <a:pt x="1978" y="5242"/>
                      <a:pt x="1985" y="5242"/>
                    </a:cubicBezTo>
                    <a:cubicBezTo>
                      <a:pt x="2038" y="5242"/>
                      <a:pt x="2100" y="5191"/>
                      <a:pt x="2125" y="5152"/>
                    </a:cubicBezTo>
                    <a:cubicBezTo>
                      <a:pt x="2130" y="5127"/>
                      <a:pt x="2132" y="5114"/>
                      <a:pt x="2134" y="5114"/>
                    </a:cubicBezTo>
                    <a:cubicBezTo>
                      <a:pt x="2136" y="5114"/>
                      <a:pt x="2138" y="5128"/>
                      <a:pt x="2141" y="5155"/>
                    </a:cubicBezTo>
                    <a:cubicBezTo>
                      <a:pt x="2138" y="5180"/>
                      <a:pt x="2157" y="5183"/>
                      <a:pt x="2176" y="5186"/>
                    </a:cubicBezTo>
                    <a:cubicBezTo>
                      <a:pt x="2177" y="5178"/>
                      <a:pt x="2179" y="5176"/>
                      <a:pt x="2181" y="5176"/>
                    </a:cubicBezTo>
                    <a:lnTo>
                      <a:pt x="2181" y="5176"/>
                    </a:lnTo>
                    <a:cubicBezTo>
                      <a:pt x="2185" y="5176"/>
                      <a:pt x="2188" y="5186"/>
                      <a:pt x="2178" y="5186"/>
                    </a:cubicBezTo>
                    <a:cubicBezTo>
                      <a:pt x="2177" y="5186"/>
                      <a:pt x="2177" y="5186"/>
                      <a:pt x="2176" y="5186"/>
                    </a:cubicBezTo>
                    <a:cubicBezTo>
                      <a:pt x="2171" y="5203"/>
                      <a:pt x="2162" y="5207"/>
                      <a:pt x="2150" y="5207"/>
                    </a:cubicBezTo>
                    <a:cubicBezTo>
                      <a:pt x="2144" y="5207"/>
                      <a:pt x="2138" y="5206"/>
                      <a:pt x="2132" y="5205"/>
                    </a:cubicBezTo>
                    <a:lnTo>
                      <a:pt x="2129" y="5230"/>
                    </a:lnTo>
                    <a:cubicBezTo>
                      <a:pt x="2132" y="5257"/>
                      <a:pt x="2140" y="5270"/>
                      <a:pt x="2151" y="5270"/>
                    </a:cubicBezTo>
                    <a:cubicBezTo>
                      <a:pt x="2160" y="5270"/>
                      <a:pt x="2172" y="5260"/>
                      <a:pt x="2185" y="5239"/>
                    </a:cubicBezTo>
                    <a:cubicBezTo>
                      <a:pt x="2195" y="5229"/>
                      <a:pt x="2201" y="5224"/>
                      <a:pt x="2205" y="5224"/>
                    </a:cubicBezTo>
                    <a:cubicBezTo>
                      <a:pt x="2210" y="5224"/>
                      <a:pt x="2214" y="5231"/>
                      <a:pt x="2223" y="5246"/>
                    </a:cubicBezTo>
                    <a:cubicBezTo>
                      <a:pt x="2234" y="5266"/>
                      <a:pt x="2246" y="5285"/>
                      <a:pt x="2252" y="5285"/>
                    </a:cubicBezTo>
                    <a:cubicBezTo>
                      <a:pt x="2254" y="5285"/>
                      <a:pt x="2256" y="5283"/>
                      <a:pt x="2257" y="5277"/>
                    </a:cubicBezTo>
                    <a:cubicBezTo>
                      <a:pt x="2279" y="5280"/>
                      <a:pt x="2298" y="5293"/>
                      <a:pt x="2310" y="5311"/>
                    </a:cubicBezTo>
                    <a:cubicBezTo>
                      <a:pt x="2324" y="5313"/>
                      <a:pt x="2335" y="5314"/>
                      <a:pt x="2344" y="5314"/>
                    </a:cubicBezTo>
                    <a:cubicBezTo>
                      <a:pt x="2362" y="5314"/>
                      <a:pt x="2371" y="5309"/>
                      <a:pt x="2373" y="5293"/>
                    </a:cubicBezTo>
                    <a:cubicBezTo>
                      <a:pt x="2375" y="5273"/>
                      <a:pt x="2388" y="5271"/>
                      <a:pt x="2403" y="5271"/>
                    </a:cubicBezTo>
                    <a:cubicBezTo>
                      <a:pt x="2406" y="5271"/>
                      <a:pt x="2410" y="5271"/>
                      <a:pt x="2414" y="5271"/>
                    </a:cubicBezTo>
                    <a:cubicBezTo>
                      <a:pt x="2419" y="5272"/>
                      <a:pt x="2424" y="5272"/>
                      <a:pt x="2428" y="5272"/>
                    </a:cubicBezTo>
                    <a:cubicBezTo>
                      <a:pt x="2441" y="5272"/>
                      <a:pt x="2452" y="5267"/>
                      <a:pt x="2454" y="5249"/>
                    </a:cubicBezTo>
                    <a:cubicBezTo>
                      <a:pt x="2457" y="5222"/>
                      <a:pt x="2480" y="5202"/>
                      <a:pt x="2508" y="5202"/>
                    </a:cubicBezTo>
                    <a:cubicBezTo>
                      <a:pt x="2510" y="5202"/>
                      <a:pt x="2512" y="5202"/>
                      <a:pt x="2514" y="5202"/>
                    </a:cubicBezTo>
                    <a:cubicBezTo>
                      <a:pt x="2529" y="5193"/>
                      <a:pt x="2538" y="5188"/>
                      <a:pt x="2545" y="5188"/>
                    </a:cubicBezTo>
                    <a:cubicBezTo>
                      <a:pt x="2555" y="5188"/>
                      <a:pt x="2559" y="5200"/>
                      <a:pt x="2570" y="5230"/>
                    </a:cubicBezTo>
                    <a:cubicBezTo>
                      <a:pt x="2567" y="5255"/>
                      <a:pt x="2586" y="5258"/>
                      <a:pt x="2605" y="5258"/>
                    </a:cubicBezTo>
                    <a:cubicBezTo>
                      <a:pt x="2624" y="5261"/>
                      <a:pt x="2636" y="5271"/>
                      <a:pt x="2646" y="5286"/>
                    </a:cubicBezTo>
                    <a:cubicBezTo>
                      <a:pt x="2651" y="5294"/>
                      <a:pt x="2655" y="5297"/>
                      <a:pt x="2658" y="5297"/>
                    </a:cubicBezTo>
                    <a:cubicBezTo>
                      <a:pt x="2664" y="5297"/>
                      <a:pt x="2664" y="5279"/>
                      <a:pt x="2664" y="5261"/>
                    </a:cubicBezTo>
                    <a:cubicBezTo>
                      <a:pt x="2664" y="5236"/>
                      <a:pt x="2664" y="5211"/>
                      <a:pt x="2664" y="5211"/>
                    </a:cubicBezTo>
                    <a:cubicBezTo>
                      <a:pt x="2665" y="5211"/>
                      <a:pt x="2666" y="5211"/>
                      <a:pt x="2666" y="5211"/>
                    </a:cubicBezTo>
                    <a:cubicBezTo>
                      <a:pt x="2684" y="5211"/>
                      <a:pt x="2702" y="5259"/>
                      <a:pt x="2702" y="5283"/>
                    </a:cubicBezTo>
                    <a:cubicBezTo>
                      <a:pt x="2711" y="5308"/>
                      <a:pt x="2717" y="5321"/>
                      <a:pt x="2720" y="5321"/>
                    </a:cubicBezTo>
                    <a:cubicBezTo>
                      <a:pt x="2722" y="5321"/>
                      <a:pt x="2722" y="5308"/>
                      <a:pt x="2721" y="5283"/>
                    </a:cubicBezTo>
                    <a:cubicBezTo>
                      <a:pt x="2721" y="5265"/>
                      <a:pt x="2731" y="5247"/>
                      <a:pt x="2751" y="5247"/>
                    </a:cubicBezTo>
                    <a:cubicBezTo>
                      <a:pt x="2758" y="5247"/>
                      <a:pt x="2767" y="5249"/>
                      <a:pt x="2777" y="5255"/>
                    </a:cubicBezTo>
                    <a:cubicBezTo>
                      <a:pt x="2785" y="5255"/>
                      <a:pt x="2793" y="5255"/>
                      <a:pt x="2801" y="5255"/>
                    </a:cubicBezTo>
                    <a:cubicBezTo>
                      <a:pt x="2832" y="5255"/>
                      <a:pt x="2856" y="5257"/>
                      <a:pt x="2856" y="5277"/>
                    </a:cubicBezTo>
                    <a:cubicBezTo>
                      <a:pt x="2860" y="5285"/>
                      <a:pt x="2868" y="5289"/>
                      <a:pt x="2876" y="5289"/>
                    </a:cubicBezTo>
                    <a:cubicBezTo>
                      <a:pt x="2884" y="5289"/>
                      <a:pt x="2892" y="5285"/>
                      <a:pt x="2896" y="5277"/>
                    </a:cubicBezTo>
                    <a:cubicBezTo>
                      <a:pt x="2906" y="5262"/>
                      <a:pt x="2916" y="5255"/>
                      <a:pt x="2936" y="5255"/>
                    </a:cubicBezTo>
                    <a:cubicBezTo>
                      <a:pt x="2949" y="5255"/>
                      <a:pt x="2966" y="5258"/>
                      <a:pt x="2990" y="5264"/>
                    </a:cubicBezTo>
                    <a:cubicBezTo>
                      <a:pt x="3038" y="5282"/>
                      <a:pt x="3065" y="5291"/>
                      <a:pt x="3078" y="5291"/>
                    </a:cubicBezTo>
                    <a:cubicBezTo>
                      <a:pt x="3094" y="5291"/>
                      <a:pt x="3093" y="5279"/>
                      <a:pt x="3087" y="5252"/>
                    </a:cubicBezTo>
                    <a:cubicBezTo>
                      <a:pt x="3086" y="5237"/>
                      <a:pt x="3083" y="5222"/>
                      <a:pt x="3086" y="5222"/>
                    </a:cubicBezTo>
                    <a:lnTo>
                      <a:pt x="3086" y="5222"/>
                    </a:lnTo>
                    <a:cubicBezTo>
                      <a:pt x="3089" y="5222"/>
                      <a:pt x="3095" y="5230"/>
                      <a:pt x="3106" y="5249"/>
                    </a:cubicBezTo>
                    <a:cubicBezTo>
                      <a:pt x="3112" y="5254"/>
                      <a:pt x="3117" y="5257"/>
                      <a:pt x="3122" y="5257"/>
                    </a:cubicBezTo>
                    <a:cubicBezTo>
                      <a:pt x="3137" y="5257"/>
                      <a:pt x="3152" y="5235"/>
                      <a:pt x="3178" y="5211"/>
                    </a:cubicBezTo>
                    <a:cubicBezTo>
                      <a:pt x="3188" y="5177"/>
                      <a:pt x="3185" y="5142"/>
                      <a:pt x="3175" y="5108"/>
                    </a:cubicBezTo>
                    <a:cubicBezTo>
                      <a:pt x="3169" y="5078"/>
                      <a:pt x="3167" y="5067"/>
                      <a:pt x="3177" y="5067"/>
                    </a:cubicBezTo>
                    <a:cubicBezTo>
                      <a:pt x="3182" y="5067"/>
                      <a:pt x="3192" y="5071"/>
                      <a:pt x="3207" y="5076"/>
                    </a:cubicBezTo>
                    <a:cubicBezTo>
                      <a:pt x="3208" y="5076"/>
                      <a:pt x="3210" y="5075"/>
                      <a:pt x="3212" y="5075"/>
                    </a:cubicBezTo>
                    <a:cubicBezTo>
                      <a:pt x="3228" y="5075"/>
                      <a:pt x="3248" y="5095"/>
                      <a:pt x="3254" y="5117"/>
                    </a:cubicBezTo>
                    <a:cubicBezTo>
                      <a:pt x="3260" y="5139"/>
                      <a:pt x="3241" y="5145"/>
                      <a:pt x="3241" y="5145"/>
                    </a:cubicBezTo>
                    <a:lnTo>
                      <a:pt x="3222" y="5149"/>
                    </a:lnTo>
                    <a:cubicBezTo>
                      <a:pt x="3228" y="5170"/>
                      <a:pt x="3233" y="5191"/>
                      <a:pt x="3256" y="5191"/>
                    </a:cubicBezTo>
                    <a:cubicBezTo>
                      <a:pt x="3260" y="5191"/>
                      <a:pt x="3264" y="5191"/>
                      <a:pt x="3269" y="5189"/>
                    </a:cubicBezTo>
                    <a:cubicBezTo>
                      <a:pt x="3280" y="5197"/>
                      <a:pt x="3290" y="5201"/>
                      <a:pt x="3297" y="5201"/>
                    </a:cubicBezTo>
                    <a:cubicBezTo>
                      <a:pt x="3306" y="5201"/>
                      <a:pt x="3310" y="5194"/>
                      <a:pt x="3307" y="5180"/>
                    </a:cubicBezTo>
                    <a:lnTo>
                      <a:pt x="3307" y="5180"/>
                    </a:lnTo>
                    <a:cubicBezTo>
                      <a:pt x="3317" y="5188"/>
                      <a:pt x="3330" y="5191"/>
                      <a:pt x="3344" y="5191"/>
                    </a:cubicBezTo>
                    <a:cubicBezTo>
                      <a:pt x="3364" y="5191"/>
                      <a:pt x="3385" y="5185"/>
                      <a:pt x="3407" y="5180"/>
                    </a:cubicBezTo>
                    <a:cubicBezTo>
                      <a:pt x="3434" y="5173"/>
                      <a:pt x="3471" y="5160"/>
                      <a:pt x="3499" y="5160"/>
                    </a:cubicBezTo>
                    <a:cubicBezTo>
                      <a:pt x="3510" y="5160"/>
                      <a:pt x="3519" y="5162"/>
                      <a:pt x="3526" y="5167"/>
                    </a:cubicBezTo>
                    <a:cubicBezTo>
                      <a:pt x="3564" y="5155"/>
                      <a:pt x="3583" y="5149"/>
                      <a:pt x="3573" y="5123"/>
                    </a:cubicBezTo>
                    <a:cubicBezTo>
                      <a:pt x="3563" y="5094"/>
                      <a:pt x="3566" y="5081"/>
                      <a:pt x="3571" y="5081"/>
                    </a:cubicBezTo>
                    <a:cubicBezTo>
                      <a:pt x="3575" y="5081"/>
                      <a:pt x="3579" y="5086"/>
                      <a:pt x="3583" y="5095"/>
                    </a:cubicBezTo>
                    <a:cubicBezTo>
                      <a:pt x="3590" y="5105"/>
                      <a:pt x="3606" y="5109"/>
                      <a:pt x="3626" y="5109"/>
                    </a:cubicBezTo>
                    <a:cubicBezTo>
                      <a:pt x="3708" y="5109"/>
                      <a:pt x="3863" y="5044"/>
                      <a:pt x="3858" y="5001"/>
                    </a:cubicBezTo>
                    <a:lnTo>
                      <a:pt x="3893" y="4986"/>
                    </a:lnTo>
                    <a:cubicBezTo>
                      <a:pt x="3894" y="4986"/>
                      <a:pt x="3895" y="4986"/>
                      <a:pt x="3896" y="4986"/>
                    </a:cubicBezTo>
                    <a:cubicBezTo>
                      <a:pt x="3945" y="4986"/>
                      <a:pt x="4040" y="4925"/>
                      <a:pt x="4043" y="4898"/>
                    </a:cubicBezTo>
                    <a:lnTo>
                      <a:pt x="4093" y="4866"/>
                    </a:lnTo>
                    <a:cubicBezTo>
                      <a:pt x="4098" y="4867"/>
                      <a:pt x="4102" y="4867"/>
                      <a:pt x="4105" y="4867"/>
                    </a:cubicBezTo>
                    <a:cubicBezTo>
                      <a:pt x="4146" y="4867"/>
                      <a:pt x="4156" y="4851"/>
                      <a:pt x="4159" y="4823"/>
                    </a:cubicBezTo>
                    <a:cubicBezTo>
                      <a:pt x="4159" y="4800"/>
                      <a:pt x="4153" y="4782"/>
                      <a:pt x="4154" y="4782"/>
                    </a:cubicBezTo>
                    <a:lnTo>
                      <a:pt x="4154" y="4782"/>
                    </a:lnTo>
                    <a:cubicBezTo>
                      <a:pt x="4154" y="4782"/>
                      <a:pt x="4156" y="4785"/>
                      <a:pt x="4159" y="4791"/>
                    </a:cubicBezTo>
                    <a:cubicBezTo>
                      <a:pt x="4163" y="4796"/>
                      <a:pt x="4168" y="4798"/>
                      <a:pt x="4174" y="4798"/>
                    </a:cubicBezTo>
                    <a:cubicBezTo>
                      <a:pt x="4192" y="4798"/>
                      <a:pt x="4221" y="4777"/>
                      <a:pt x="4269" y="4741"/>
                    </a:cubicBezTo>
                    <a:cubicBezTo>
                      <a:pt x="4332" y="4697"/>
                      <a:pt x="4332" y="4694"/>
                      <a:pt x="4300" y="4688"/>
                    </a:cubicBezTo>
                    <a:cubicBezTo>
                      <a:pt x="4322" y="4651"/>
                      <a:pt x="4337" y="4639"/>
                      <a:pt x="4349" y="4639"/>
                    </a:cubicBezTo>
                    <a:cubicBezTo>
                      <a:pt x="4359" y="4639"/>
                      <a:pt x="4367" y="4648"/>
                      <a:pt x="4375" y="4657"/>
                    </a:cubicBezTo>
                    <a:cubicBezTo>
                      <a:pt x="4381" y="4675"/>
                      <a:pt x="4389" y="4683"/>
                      <a:pt x="4395" y="4683"/>
                    </a:cubicBezTo>
                    <a:cubicBezTo>
                      <a:pt x="4405" y="4683"/>
                      <a:pt x="4409" y="4657"/>
                      <a:pt x="4385" y="4613"/>
                    </a:cubicBezTo>
                    <a:cubicBezTo>
                      <a:pt x="4370" y="4574"/>
                      <a:pt x="4384" y="4550"/>
                      <a:pt x="4400" y="4550"/>
                    </a:cubicBezTo>
                    <a:cubicBezTo>
                      <a:pt x="4404" y="4550"/>
                      <a:pt x="4409" y="4552"/>
                      <a:pt x="4413" y="4556"/>
                    </a:cubicBezTo>
                    <a:cubicBezTo>
                      <a:pt x="4429" y="4572"/>
                      <a:pt x="4416" y="4588"/>
                      <a:pt x="4401" y="4600"/>
                    </a:cubicBezTo>
                    <a:lnTo>
                      <a:pt x="4435" y="4638"/>
                    </a:lnTo>
                    <a:cubicBezTo>
                      <a:pt x="4448" y="4622"/>
                      <a:pt x="4448" y="4622"/>
                      <a:pt x="4448" y="4591"/>
                    </a:cubicBezTo>
                    <a:cubicBezTo>
                      <a:pt x="4457" y="4581"/>
                      <a:pt x="4460" y="4563"/>
                      <a:pt x="4457" y="4547"/>
                    </a:cubicBezTo>
                    <a:cubicBezTo>
                      <a:pt x="4457" y="4519"/>
                      <a:pt x="4435" y="4497"/>
                      <a:pt x="4407" y="4494"/>
                    </a:cubicBezTo>
                    <a:cubicBezTo>
                      <a:pt x="4375" y="4487"/>
                      <a:pt x="4388" y="4475"/>
                      <a:pt x="4401" y="4462"/>
                    </a:cubicBezTo>
                    <a:cubicBezTo>
                      <a:pt x="4407" y="4461"/>
                      <a:pt x="4414" y="4461"/>
                      <a:pt x="4419" y="4461"/>
                    </a:cubicBezTo>
                    <a:cubicBezTo>
                      <a:pt x="4452" y="4461"/>
                      <a:pt x="4464" y="4476"/>
                      <a:pt x="4470" y="4503"/>
                    </a:cubicBezTo>
                    <a:cubicBezTo>
                      <a:pt x="4454" y="4515"/>
                      <a:pt x="4473" y="4534"/>
                      <a:pt x="4488" y="4553"/>
                    </a:cubicBezTo>
                    <a:cubicBezTo>
                      <a:pt x="4490" y="4555"/>
                      <a:pt x="4492" y="4555"/>
                      <a:pt x="4494" y="4555"/>
                    </a:cubicBezTo>
                    <a:cubicBezTo>
                      <a:pt x="4515" y="4555"/>
                      <a:pt x="4540" y="4462"/>
                      <a:pt x="4517" y="4418"/>
                    </a:cubicBezTo>
                    <a:cubicBezTo>
                      <a:pt x="4509" y="4410"/>
                      <a:pt x="4504" y="4406"/>
                      <a:pt x="4504" y="4406"/>
                    </a:cubicBezTo>
                    <a:lnTo>
                      <a:pt x="4504" y="4406"/>
                    </a:lnTo>
                    <a:cubicBezTo>
                      <a:pt x="4504" y="4406"/>
                      <a:pt x="4514" y="4414"/>
                      <a:pt x="4535" y="4434"/>
                    </a:cubicBezTo>
                    <a:cubicBezTo>
                      <a:pt x="4540" y="4438"/>
                      <a:pt x="4544" y="4440"/>
                      <a:pt x="4549" y="4440"/>
                    </a:cubicBezTo>
                    <a:cubicBezTo>
                      <a:pt x="4565" y="4440"/>
                      <a:pt x="4585" y="4418"/>
                      <a:pt x="4604" y="4396"/>
                    </a:cubicBezTo>
                    <a:cubicBezTo>
                      <a:pt x="4632" y="4368"/>
                      <a:pt x="4645" y="4353"/>
                      <a:pt x="4626" y="4337"/>
                    </a:cubicBezTo>
                    <a:cubicBezTo>
                      <a:pt x="4607" y="4321"/>
                      <a:pt x="4585" y="4302"/>
                      <a:pt x="4601" y="4290"/>
                    </a:cubicBezTo>
                    <a:lnTo>
                      <a:pt x="4601" y="4290"/>
                    </a:lnTo>
                    <a:cubicBezTo>
                      <a:pt x="4597" y="4293"/>
                      <a:pt x="4593" y="4294"/>
                      <a:pt x="4589" y="4294"/>
                    </a:cubicBezTo>
                    <a:cubicBezTo>
                      <a:pt x="4576" y="4294"/>
                      <a:pt x="4562" y="4283"/>
                      <a:pt x="4548" y="4271"/>
                    </a:cubicBezTo>
                    <a:cubicBezTo>
                      <a:pt x="4573" y="4265"/>
                      <a:pt x="4598" y="4262"/>
                      <a:pt x="4623" y="4262"/>
                    </a:cubicBezTo>
                    <a:cubicBezTo>
                      <a:pt x="4628" y="4262"/>
                      <a:pt x="4633" y="4262"/>
                      <a:pt x="4638" y="4262"/>
                    </a:cubicBezTo>
                    <a:cubicBezTo>
                      <a:pt x="4693" y="4262"/>
                      <a:pt x="4745" y="4232"/>
                      <a:pt x="4777" y="4186"/>
                    </a:cubicBezTo>
                    <a:cubicBezTo>
                      <a:pt x="4802" y="4155"/>
                      <a:pt x="4833" y="4108"/>
                      <a:pt x="4864" y="4105"/>
                    </a:cubicBezTo>
                    <a:cubicBezTo>
                      <a:pt x="4883" y="4070"/>
                      <a:pt x="4893" y="4055"/>
                      <a:pt x="4874" y="4042"/>
                    </a:cubicBezTo>
                    <a:lnTo>
                      <a:pt x="4893" y="4008"/>
                    </a:lnTo>
                    <a:cubicBezTo>
                      <a:pt x="4924" y="4005"/>
                      <a:pt x="4946" y="3973"/>
                      <a:pt x="4924" y="3961"/>
                    </a:cubicBezTo>
                    <a:cubicBezTo>
                      <a:pt x="4911" y="3929"/>
                      <a:pt x="4946" y="3926"/>
                      <a:pt x="4952" y="3911"/>
                    </a:cubicBezTo>
                    <a:cubicBezTo>
                      <a:pt x="5015" y="3898"/>
                      <a:pt x="5015" y="3898"/>
                      <a:pt x="4940" y="3879"/>
                    </a:cubicBezTo>
                    <a:cubicBezTo>
                      <a:pt x="4936" y="3878"/>
                      <a:pt x="4932" y="3877"/>
                      <a:pt x="4927" y="3877"/>
                    </a:cubicBezTo>
                    <a:cubicBezTo>
                      <a:pt x="4905" y="3877"/>
                      <a:pt x="4875" y="3894"/>
                      <a:pt x="4867" y="3904"/>
                    </a:cubicBezTo>
                    <a:lnTo>
                      <a:pt x="4839" y="3955"/>
                    </a:lnTo>
                    <a:lnTo>
                      <a:pt x="4846" y="3892"/>
                    </a:lnTo>
                    <a:cubicBezTo>
                      <a:pt x="4858" y="3867"/>
                      <a:pt x="4849" y="3839"/>
                      <a:pt x="4827" y="3820"/>
                    </a:cubicBezTo>
                    <a:cubicBezTo>
                      <a:pt x="4827" y="3820"/>
                      <a:pt x="4805" y="3810"/>
                      <a:pt x="4814" y="3792"/>
                    </a:cubicBezTo>
                    <a:lnTo>
                      <a:pt x="4814" y="3792"/>
                    </a:lnTo>
                    <a:lnTo>
                      <a:pt x="4858" y="3817"/>
                    </a:lnTo>
                    <a:cubicBezTo>
                      <a:pt x="4871" y="3839"/>
                      <a:pt x="4893" y="3857"/>
                      <a:pt x="4918" y="3870"/>
                    </a:cubicBezTo>
                    <a:cubicBezTo>
                      <a:pt x="4921" y="3870"/>
                      <a:pt x="4925" y="3871"/>
                      <a:pt x="4929" y="3871"/>
                    </a:cubicBezTo>
                    <a:cubicBezTo>
                      <a:pt x="4977" y="3871"/>
                      <a:pt x="5015" y="3834"/>
                      <a:pt x="4974" y="3810"/>
                    </a:cubicBezTo>
                    <a:cubicBezTo>
                      <a:pt x="4983" y="3795"/>
                      <a:pt x="4983" y="3795"/>
                      <a:pt x="5012" y="3788"/>
                    </a:cubicBezTo>
                    <a:cubicBezTo>
                      <a:pt x="5016" y="3790"/>
                      <a:pt x="5020" y="3791"/>
                      <a:pt x="5024" y="3791"/>
                    </a:cubicBezTo>
                    <a:cubicBezTo>
                      <a:pt x="5038" y="3791"/>
                      <a:pt x="5037" y="3775"/>
                      <a:pt x="5009" y="3741"/>
                    </a:cubicBezTo>
                    <a:cubicBezTo>
                      <a:pt x="4974" y="3707"/>
                      <a:pt x="4976" y="3691"/>
                      <a:pt x="5021" y="3691"/>
                    </a:cubicBezTo>
                    <a:cubicBezTo>
                      <a:pt x="5025" y="3691"/>
                      <a:pt x="5029" y="3691"/>
                      <a:pt x="5034" y="3691"/>
                    </a:cubicBezTo>
                    <a:cubicBezTo>
                      <a:pt x="5093" y="3676"/>
                      <a:pt x="5121" y="3600"/>
                      <a:pt x="5099" y="3594"/>
                    </a:cubicBezTo>
                    <a:cubicBezTo>
                      <a:pt x="5059" y="3578"/>
                      <a:pt x="5062" y="3522"/>
                      <a:pt x="5103" y="3513"/>
                    </a:cubicBezTo>
                    <a:cubicBezTo>
                      <a:pt x="5131" y="3503"/>
                      <a:pt x="5140" y="3484"/>
                      <a:pt x="5121" y="3459"/>
                    </a:cubicBezTo>
                    <a:lnTo>
                      <a:pt x="5121" y="3459"/>
                    </a:lnTo>
                    <a:cubicBezTo>
                      <a:pt x="5126" y="3461"/>
                      <a:pt x="5131" y="3461"/>
                      <a:pt x="5136" y="3461"/>
                    </a:cubicBezTo>
                    <a:cubicBezTo>
                      <a:pt x="5157" y="3461"/>
                      <a:pt x="5173" y="3451"/>
                      <a:pt x="5156" y="3428"/>
                    </a:cubicBezTo>
                    <a:cubicBezTo>
                      <a:pt x="5156" y="3428"/>
                      <a:pt x="5159" y="3417"/>
                      <a:pt x="5149" y="3417"/>
                    </a:cubicBezTo>
                    <a:cubicBezTo>
                      <a:pt x="5146" y="3417"/>
                      <a:pt x="5141" y="3419"/>
                      <a:pt x="5134" y="3422"/>
                    </a:cubicBezTo>
                    <a:lnTo>
                      <a:pt x="5093" y="3372"/>
                    </a:lnTo>
                    <a:cubicBezTo>
                      <a:pt x="5092" y="3379"/>
                      <a:pt x="5085" y="3381"/>
                      <a:pt x="5077" y="3381"/>
                    </a:cubicBezTo>
                    <a:cubicBezTo>
                      <a:pt x="5067" y="3381"/>
                      <a:pt x="5053" y="3378"/>
                      <a:pt x="5040" y="3375"/>
                    </a:cubicBezTo>
                    <a:cubicBezTo>
                      <a:pt x="5018" y="3369"/>
                      <a:pt x="5059" y="3303"/>
                      <a:pt x="5143" y="3287"/>
                    </a:cubicBezTo>
                    <a:lnTo>
                      <a:pt x="5203" y="3259"/>
                    </a:lnTo>
                    <a:lnTo>
                      <a:pt x="5153" y="3249"/>
                    </a:lnTo>
                    <a:cubicBezTo>
                      <a:pt x="5158" y="3233"/>
                      <a:pt x="5161" y="3217"/>
                      <a:pt x="5178" y="3217"/>
                    </a:cubicBezTo>
                    <a:cubicBezTo>
                      <a:pt x="5181" y="3217"/>
                      <a:pt x="5184" y="3217"/>
                      <a:pt x="5187" y="3218"/>
                    </a:cubicBezTo>
                    <a:cubicBezTo>
                      <a:pt x="5196" y="3220"/>
                      <a:pt x="5202" y="3222"/>
                      <a:pt x="5206" y="3222"/>
                    </a:cubicBezTo>
                    <a:cubicBezTo>
                      <a:pt x="5213" y="3222"/>
                      <a:pt x="5213" y="3217"/>
                      <a:pt x="5215" y="3206"/>
                    </a:cubicBezTo>
                    <a:cubicBezTo>
                      <a:pt x="5215" y="3206"/>
                      <a:pt x="5222" y="3184"/>
                      <a:pt x="5197" y="3180"/>
                    </a:cubicBezTo>
                    <a:cubicBezTo>
                      <a:pt x="5146" y="3171"/>
                      <a:pt x="5146" y="3171"/>
                      <a:pt x="5175" y="3155"/>
                    </a:cubicBezTo>
                    <a:cubicBezTo>
                      <a:pt x="5228" y="3146"/>
                      <a:pt x="5231" y="3127"/>
                      <a:pt x="5184" y="3099"/>
                    </a:cubicBezTo>
                    <a:cubicBezTo>
                      <a:pt x="5134" y="3090"/>
                      <a:pt x="5134" y="3093"/>
                      <a:pt x="5187" y="3080"/>
                    </a:cubicBezTo>
                    <a:cubicBezTo>
                      <a:pt x="5191" y="3081"/>
                      <a:pt x="5195" y="3082"/>
                      <a:pt x="5199" y="3082"/>
                    </a:cubicBezTo>
                    <a:cubicBezTo>
                      <a:pt x="5217" y="3082"/>
                      <a:pt x="5236" y="3070"/>
                      <a:pt x="5244" y="3052"/>
                    </a:cubicBezTo>
                    <a:lnTo>
                      <a:pt x="5218" y="3046"/>
                    </a:lnTo>
                    <a:cubicBezTo>
                      <a:pt x="5168" y="3039"/>
                      <a:pt x="5171" y="3021"/>
                      <a:pt x="5200" y="3005"/>
                    </a:cubicBezTo>
                    <a:lnTo>
                      <a:pt x="5200" y="3005"/>
                    </a:lnTo>
                    <a:cubicBezTo>
                      <a:pt x="5201" y="3005"/>
                      <a:pt x="5203" y="3005"/>
                      <a:pt x="5205" y="3005"/>
                    </a:cubicBezTo>
                    <a:cubicBezTo>
                      <a:pt x="5225" y="3005"/>
                      <a:pt x="5226" y="2986"/>
                      <a:pt x="5206" y="2949"/>
                    </a:cubicBezTo>
                    <a:cubicBezTo>
                      <a:pt x="5212" y="2914"/>
                      <a:pt x="5212" y="2895"/>
                      <a:pt x="5232" y="2895"/>
                    </a:cubicBezTo>
                    <a:cubicBezTo>
                      <a:pt x="5234" y="2895"/>
                      <a:pt x="5235" y="2895"/>
                      <a:pt x="5237" y="2895"/>
                    </a:cubicBezTo>
                    <a:cubicBezTo>
                      <a:pt x="5251" y="2896"/>
                      <a:pt x="5261" y="2897"/>
                      <a:pt x="5267" y="2897"/>
                    </a:cubicBezTo>
                    <a:cubicBezTo>
                      <a:pt x="5284" y="2897"/>
                      <a:pt x="5274" y="2892"/>
                      <a:pt x="5237" y="2877"/>
                    </a:cubicBezTo>
                    <a:cubicBezTo>
                      <a:pt x="5215" y="2855"/>
                      <a:pt x="5215" y="2855"/>
                      <a:pt x="5244" y="2817"/>
                    </a:cubicBezTo>
                    <a:cubicBezTo>
                      <a:pt x="5269" y="2801"/>
                      <a:pt x="5269" y="2801"/>
                      <a:pt x="5244" y="2779"/>
                    </a:cubicBezTo>
                    <a:cubicBezTo>
                      <a:pt x="5229" y="2778"/>
                      <a:pt x="5217" y="2778"/>
                      <a:pt x="5206" y="2778"/>
                    </a:cubicBezTo>
                    <a:cubicBezTo>
                      <a:pt x="5181" y="2778"/>
                      <a:pt x="5168" y="2782"/>
                      <a:pt x="5168" y="2795"/>
                    </a:cubicBezTo>
                    <a:cubicBezTo>
                      <a:pt x="5168" y="2808"/>
                      <a:pt x="5168" y="2812"/>
                      <a:pt x="5158" y="2812"/>
                    </a:cubicBezTo>
                    <a:cubicBezTo>
                      <a:pt x="5154" y="2812"/>
                      <a:pt x="5148" y="2812"/>
                      <a:pt x="5140" y="2811"/>
                    </a:cubicBezTo>
                    <a:cubicBezTo>
                      <a:pt x="5140" y="2811"/>
                      <a:pt x="5143" y="2795"/>
                      <a:pt x="5143" y="2776"/>
                    </a:cubicBezTo>
                    <a:cubicBezTo>
                      <a:pt x="5146" y="2748"/>
                      <a:pt x="5140" y="2723"/>
                      <a:pt x="5124" y="2701"/>
                    </a:cubicBezTo>
                    <a:cubicBezTo>
                      <a:pt x="5112" y="2682"/>
                      <a:pt x="5092" y="2672"/>
                      <a:pt x="5080" y="2672"/>
                    </a:cubicBezTo>
                    <a:cubicBezTo>
                      <a:pt x="5068" y="2672"/>
                      <a:pt x="5062" y="2681"/>
                      <a:pt x="5074" y="2698"/>
                    </a:cubicBezTo>
                    <a:lnTo>
                      <a:pt x="5046" y="2717"/>
                    </a:lnTo>
                    <a:cubicBezTo>
                      <a:pt x="5043" y="2717"/>
                      <a:pt x="5040" y="2716"/>
                      <a:pt x="5037" y="2716"/>
                    </a:cubicBezTo>
                    <a:cubicBezTo>
                      <a:pt x="4971" y="2716"/>
                      <a:pt x="4971" y="2748"/>
                      <a:pt x="5043" y="2751"/>
                    </a:cubicBezTo>
                    <a:cubicBezTo>
                      <a:pt x="5121" y="2754"/>
                      <a:pt x="5121" y="2754"/>
                      <a:pt x="5068" y="2770"/>
                    </a:cubicBezTo>
                    <a:cubicBezTo>
                      <a:pt x="5018" y="2770"/>
                      <a:pt x="5018" y="2786"/>
                      <a:pt x="5015" y="2804"/>
                    </a:cubicBezTo>
                    <a:cubicBezTo>
                      <a:pt x="5015" y="2820"/>
                      <a:pt x="5015" y="2820"/>
                      <a:pt x="4990" y="2820"/>
                    </a:cubicBezTo>
                    <a:cubicBezTo>
                      <a:pt x="4988" y="2820"/>
                      <a:pt x="4985" y="2820"/>
                      <a:pt x="4983" y="2820"/>
                    </a:cubicBezTo>
                    <a:cubicBezTo>
                      <a:pt x="4960" y="2820"/>
                      <a:pt x="4939" y="2834"/>
                      <a:pt x="4936" y="2848"/>
                    </a:cubicBezTo>
                    <a:cubicBezTo>
                      <a:pt x="4936" y="2867"/>
                      <a:pt x="4936" y="2867"/>
                      <a:pt x="4962" y="2870"/>
                    </a:cubicBezTo>
                    <a:cubicBezTo>
                      <a:pt x="4966" y="2867"/>
                      <a:pt x="4970" y="2866"/>
                      <a:pt x="4972" y="2866"/>
                    </a:cubicBezTo>
                    <a:cubicBezTo>
                      <a:pt x="4985" y="2866"/>
                      <a:pt x="4977" y="2891"/>
                      <a:pt x="4933" y="2902"/>
                    </a:cubicBezTo>
                    <a:cubicBezTo>
                      <a:pt x="4908" y="2914"/>
                      <a:pt x="4908" y="2914"/>
                      <a:pt x="4958" y="2920"/>
                    </a:cubicBezTo>
                    <a:cubicBezTo>
                      <a:pt x="5009" y="2927"/>
                      <a:pt x="5002" y="2961"/>
                      <a:pt x="4949" y="2971"/>
                    </a:cubicBezTo>
                    <a:lnTo>
                      <a:pt x="4943" y="3005"/>
                    </a:lnTo>
                    <a:cubicBezTo>
                      <a:pt x="4940" y="3021"/>
                      <a:pt x="4965" y="3027"/>
                      <a:pt x="4990" y="3030"/>
                    </a:cubicBezTo>
                    <a:cubicBezTo>
                      <a:pt x="5040" y="3036"/>
                      <a:pt x="5040" y="3036"/>
                      <a:pt x="5012" y="3052"/>
                    </a:cubicBezTo>
                    <a:cubicBezTo>
                      <a:pt x="4996" y="3058"/>
                      <a:pt x="4977" y="3061"/>
                      <a:pt x="4958" y="3061"/>
                    </a:cubicBezTo>
                    <a:cubicBezTo>
                      <a:pt x="4955" y="3061"/>
                      <a:pt x="4953" y="3060"/>
                      <a:pt x="4950" y="3060"/>
                    </a:cubicBezTo>
                    <a:cubicBezTo>
                      <a:pt x="4936" y="3060"/>
                      <a:pt x="4933" y="3076"/>
                      <a:pt x="4930" y="3090"/>
                    </a:cubicBezTo>
                    <a:cubicBezTo>
                      <a:pt x="4927" y="3105"/>
                      <a:pt x="4921" y="3140"/>
                      <a:pt x="4946" y="3146"/>
                    </a:cubicBezTo>
                    <a:lnTo>
                      <a:pt x="4921" y="3140"/>
                    </a:lnTo>
                    <a:cubicBezTo>
                      <a:pt x="4918" y="3159"/>
                      <a:pt x="4893" y="3152"/>
                      <a:pt x="4918" y="3159"/>
                    </a:cubicBezTo>
                    <a:cubicBezTo>
                      <a:pt x="4918" y="3159"/>
                      <a:pt x="4911" y="3174"/>
                      <a:pt x="4880" y="3199"/>
                    </a:cubicBezTo>
                    <a:cubicBezTo>
                      <a:pt x="4853" y="3221"/>
                      <a:pt x="4868" y="3264"/>
                      <a:pt x="4906" y="3264"/>
                    </a:cubicBezTo>
                    <a:cubicBezTo>
                      <a:pt x="4916" y="3264"/>
                      <a:pt x="4929" y="3261"/>
                      <a:pt x="4943" y="3253"/>
                    </a:cubicBezTo>
                    <a:lnTo>
                      <a:pt x="4943" y="3253"/>
                    </a:lnTo>
                    <a:lnTo>
                      <a:pt x="4940" y="3268"/>
                    </a:lnTo>
                    <a:cubicBezTo>
                      <a:pt x="4933" y="3287"/>
                      <a:pt x="4958" y="3293"/>
                      <a:pt x="4958" y="3293"/>
                    </a:cubicBezTo>
                    <a:cubicBezTo>
                      <a:pt x="4983" y="3300"/>
                      <a:pt x="4977" y="3318"/>
                      <a:pt x="4974" y="3334"/>
                    </a:cubicBezTo>
                    <a:lnTo>
                      <a:pt x="4924" y="3322"/>
                    </a:lnTo>
                    <a:cubicBezTo>
                      <a:pt x="4900" y="3308"/>
                      <a:pt x="4880" y="3303"/>
                      <a:pt x="4868" y="3303"/>
                    </a:cubicBezTo>
                    <a:cubicBezTo>
                      <a:pt x="4845" y="3303"/>
                      <a:pt x="4848" y="3322"/>
                      <a:pt x="4893" y="3347"/>
                    </a:cubicBezTo>
                    <a:lnTo>
                      <a:pt x="4867" y="3340"/>
                    </a:lnTo>
                    <a:cubicBezTo>
                      <a:pt x="4863" y="3339"/>
                      <a:pt x="4860" y="3338"/>
                      <a:pt x="4856" y="3338"/>
                    </a:cubicBezTo>
                    <a:cubicBezTo>
                      <a:pt x="4842" y="3338"/>
                      <a:pt x="4841" y="3356"/>
                      <a:pt x="4852" y="3387"/>
                    </a:cubicBezTo>
                    <a:cubicBezTo>
                      <a:pt x="4846" y="3403"/>
                      <a:pt x="4886" y="3437"/>
                      <a:pt x="4911" y="3444"/>
                    </a:cubicBezTo>
                    <a:cubicBezTo>
                      <a:pt x="4933" y="3453"/>
                      <a:pt x="4927" y="3469"/>
                      <a:pt x="4927" y="3469"/>
                    </a:cubicBezTo>
                    <a:cubicBezTo>
                      <a:pt x="4923" y="3480"/>
                      <a:pt x="4922" y="3484"/>
                      <a:pt x="4917" y="3484"/>
                    </a:cubicBezTo>
                    <a:cubicBezTo>
                      <a:pt x="4913" y="3484"/>
                      <a:pt x="4908" y="3482"/>
                      <a:pt x="4899" y="3478"/>
                    </a:cubicBezTo>
                    <a:cubicBezTo>
                      <a:pt x="4890" y="3475"/>
                      <a:pt x="4882" y="3473"/>
                      <a:pt x="4875" y="3473"/>
                    </a:cubicBezTo>
                    <a:cubicBezTo>
                      <a:pt x="4849" y="3473"/>
                      <a:pt x="4847" y="3501"/>
                      <a:pt x="4880" y="3528"/>
                    </a:cubicBezTo>
                    <a:lnTo>
                      <a:pt x="4855" y="3519"/>
                    </a:lnTo>
                    <a:cubicBezTo>
                      <a:pt x="4850" y="3517"/>
                      <a:pt x="4845" y="3516"/>
                      <a:pt x="4840" y="3516"/>
                    </a:cubicBezTo>
                    <a:cubicBezTo>
                      <a:pt x="4820" y="3516"/>
                      <a:pt x="4802" y="3535"/>
                      <a:pt x="4792" y="3607"/>
                    </a:cubicBezTo>
                    <a:cubicBezTo>
                      <a:pt x="4767" y="3661"/>
                      <a:pt x="4743" y="3705"/>
                      <a:pt x="4723" y="3705"/>
                    </a:cubicBezTo>
                    <a:cubicBezTo>
                      <a:pt x="4721" y="3705"/>
                      <a:pt x="4719" y="3705"/>
                      <a:pt x="4717" y="3704"/>
                    </a:cubicBezTo>
                    <a:cubicBezTo>
                      <a:pt x="4716" y="3703"/>
                      <a:pt x="4714" y="3703"/>
                      <a:pt x="4713" y="3703"/>
                    </a:cubicBezTo>
                    <a:cubicBezTo>
                      <a:pt x="4697" y="3703"/>
                      <a:pt x="4712" y="3780"/>
                      <a:pt x="4736" y="3829"/>
                    </a:cubicBezTo>
                    <a:cubicBezTo>
                      <a:pt x="4731" y="3827"/>
                      <a:pt x="4727" y="3826"/>
                      <a:pt x="4723" y="3826"/>
                    </a:cubicBezTo>
                    <a:cubicBezTo>
                      <a:pt x="4709" y="3826"/>
                      <a:pt x="4700" y="3839"/>
                      <a:pt x="4686" y="3864"/>
                    </a:cubicBezTo>
                    <a:cubicBezTo>
                      <a:pt x="4667" y="3892"/>
                      <a:pt x="4661" y="3902"/>
                      <a:pt x="4653" y="3902"/>
                    </a:cubicBezTo>
                    <a:cubicBezTo>
                      <a:pt x="4648" y="3902"/>
                      <a:pt x="4643" y="3899"/>
                      <a:pt x="4636" y="3895"/>
                    </a:cubicBezTo>
                    <a:cubicBezTo>
                      <a:pt x="4621" y="3876"/>
                      <a:pt x="4613" y="3865"/>
                      <a:pt x="4611" y="3865"/>
                    </a:cubicBezTo>
                    <a:lnTo>
                      <a:pt x="4611" y="3865"/>
                    </a:lnTo>
                    <a:cubicBezTo>
                      <a:pt x="4610" y="3865"/>
                      <a:pt x="4616" y="3878"/>
                      <a:pt x="4629" y="3908"/>
                    </a:cubicBezTo>
                    <a:cubicBezTo>
                      <a:pt x="4652" y="3940"/>
                      <a:pt x="4631" y="3965"/>
                      <a:pt x="4602" y="3965"/>
                    </a:cubicBezTo>
                    <a:cubicBezTo>
                      <a:pt x="4592" y="3965"/>
                      <a:pt x="4581" y="3962"/>
                      <a:pt x="4570" y="3955"/>
                    </a:cubicBezTo>
                    <a:cubicBezTo>
                      <a:pt x="4565" y="3950"/>
                      <a:pt x="4560" y="3948"/>
                      <a:pt x="4556" y="3948"/>
                    </a:cubicBezTo>
                    <a:cubicBezTo>
                      <a:pt x="4545" y="3948"/>
                      <a:pt x="4536" y="3961"/>
                      <a:pt x="4520" y="3980"/>
                    </a:cubicBezTo>
                    <a:cubicBezTo>
                      <a:pt x="4529" y="4008"/>
                      <a:pt x="4510" y="4036"/>
                      <a:pt x="4488" y="4061"/>
                    </a:cubicBezTo>
                    <a:cubicBezTo>
                      <a:pt x="4457" y="4102"/>
                      <a:pt x="4457" y="4102"/>
                      <a:pt x="4498" y="4133"/>
                    </a:cubicBezTo>
                    <a:cubicBezTo>
                      <a:pt x="4535" y="4165"/>
                      <a:pt x="4526" y="4180"/>
                      <a:pt x="4504" y="4208"/>
                    </a:cubicBezTo>
                    <a:cubicBezTo>
                      <a:pt x="4496" y="4217"/>
                      <a:pt x="4487" y="4225"/>
                      <a:pt x="4477" y="4225"/>
                    </a:cubicBezTo>
                    <a:cubicBezTo>
                      <a:pt x="4472" y="4225"/>
                      <a:pt x="4466" y="4223"/>
                      <a:pt x="4460" y="4218"/>
                    </a:cubicBezTo>
                    <a:cubicBezTo>
                      <a:pt x="4460" y="4218"/>
                      <a:pt x="4457" y="4217"/>
                      <a:pt x="4452" y="4217"/>
                    </a:cubicBezTo>
                    <a:cubicBezTo>
                      <a:pt x="4441" y="4217"/>
                      <a:pt x="4425" y="4219"/>
                      <a:pt x="4416" y="4227"/>
                    </a:cubicBezTo>
                    <a:cubicBezTo>
                      <a:pt x="4410" y="4236"/>
                      <a:pt x="4402" y="4244"/>
                      <a:pt x="4392" y="4244"/>
                    </a:cubicBezTo>
                    <a:cubicBezTo>
                      <a:pt x="4387" y="4244"/>
                      <a:pt x="4382" y="4242"/>
                      <a:pt x="4375" y="4237"/>
                    </a:cubicBezTo>
                    <a:cubicBezTo>
                      <a:pt x="4372" y="4236"/>
                      <a:pt x="4368" y="4236"/>
                      <a:pt x="4365" y="4236"/>
                    </a:cubicBezTo>
                    <a:cubicBezTo>
                      <a:pt x="4347" y="4236"/>
                      <a:pt x="4333" y="4242"/>
                      <a:pt x="4322" y="4255"/>
                    </a:cubicBezTo>
                    <a:cubicBezTo>
                      <a:pt x="4303" y="4274"/>
                      <a:pt x="4286" y="4293"/>
                      <a:pt x="4271" y="4293"/>
                    </a:cubicBezTo>
                    <a:cubicBezTo>
                      <a:pt x="4266" y="4293"/>
                      <a:pt x="4261" y="4291"/>
                      <a:pt x="4256" y="4287"/>
                    </a:cubicBezTo>
                    <a:lnTo>
                      <a:pt x="4256" y="4287"/>
                    </a:lnTo>
                    <a:cubicBezTo>
                      <a:pt x="4244" y="4299"/>
                      <a:pt x="4244" y="4299"/>
                      <a:pt x="4263" y="4318"/>
                    </a:cubicBezTo>
                    <a:cubicBezTo>
                      <a:pt x="4278" y="4334"/>
                      <a:pt x="4285" y="4365"/>
                      <a:pt x="4216" y="4393"/>
                    </a:cubicBezTo>
                    <a:cubicBezTo>
                      <a:pt x="4191" y="4415"/>
                      <a:pt x="4150" y="4450"/>
                      <a:pt x="4166" y="4468"/>
                    </a:cubicBezTo>
                    <a:cubicBezTo>
                      <a:pt x="4160" y="4474"/>
                      <a:pt x="4157" y="4477"/>
                      <a:pt x="4154" y="4477"/>
                    </a:cubicBezTo>
                    <a:cubicBezTo>
                      <a:pt x="4150" y="4477"/>
                      <a:pt x="4146" y="4473"/>
                      <a:pt x="4137" y="4462"/>
                    </a:cubicBezTo>
                    <a:cubicBezTo>
                      <a:pt x="4126" y="4448"/>
                      <a:pt x="4116" y="4441"/>
                      <a:pt x="4108" y="4441"/>
                    </a:cubicBezTo>
                    <a:cubicBezTo>
                      <a:pt x="4092" y="4441"/>
                      <a:pt x="4082" y="4464"/>
                      <a:pt x="4084" y="4503"/>
                    </a:cubicBezTo>
                    <a:cubicBezTo>
                      <a:pt x="4096" y="4517"/>
                      <a:pt x="4090" y="4525"/>
                      <a:pt x="4075" y="4525"/>
                    </a:cubicBezTo>
                    <a:cubicBezTo>
                      <a:pt x="4070" y="4525"/>
                      <a:pt x="4063" y="4524"/>
                      <a:pt x="4056" y="4522"/>
                    </a:cubicBezTo>
                    <a:cubicBezTo>
                      <a:pt x="4043" y="4534"/>
                      <a:pt x="4040" y="4550"/>
                      <a:pt x="4043" y="4563"/>
                    </a:cubicBezTo>
                    <a:cubicBezTo>
                      <a:pt x="4043" y="4594"/>
                      <a:pt x="4043" y="4594"/>
                      <a:pt x="3999" y="4594"/>
                    </a:cubicBezTo>
                    <a:cubicBezTo>
                      <a:pt x="3994" y="4585"/>
                      <a:pt x="3989" y="4582"/>
                      <a:pt x="3983" y="4582"/>
                    </a:cubicBezTo>
                    <a:cubicBezTo>
                      <a:pt x="3975" y="4582"/>
                      <a:pt x="3966" y="4588"/>
                      <a:pt x="3959" y="4594"/>
                    </a:cubicBezTo>
                    <a:cubicBezTo>
                      <a:pt x="3944" y="4632"/>
                      <a:pt x="3801" y="4718"/>
                      <a:pt x="3760" y="4718"/>
                    </a:cubicBezTo>
                    <a:cubicBezTo>
                      <a:pt x="3756" y="4718"/>
                      <a:pt x="3754" y="4717"/>
                      <a:pt x="3752" y="4716"/>
                    </a:cubicBezTo>
                    <a:cubicBezTo>
                      <a:pt x="3749" y="4747"/>
                      <a:pt x="3749" y="4747"/>
                      <a:pt x="3733" y="4754"/>
                    </a:cubicBezTo>
                    <a:cubicBezTo>
                      <a:pt x="3720" y="4742"/>
                      <a:pt x="3711" y="4737"/>
                      <a:pt x="3705" y="4737"/>
                    </a:cubicBezTo>
                    <a:cubicBezTo>
                      <a:pt x="3693" y="4737"/>
                      <a:pt x="3696" y="4761"/>
                      <a:pt x="3711" y="4791"/>
                    </a:cubicBezTo>
                    <a:lnTo>
                      <a:pt x="3727" y="4785"/>
                    </a:lnTo>
                    <a:lnTo>
                      <a:pt x="3742" y="4776"/>
                    </a:lnTo>
                    <a:lnTo>
                      <a:pt x="3742" y="4776"/>
                    </a:lnTo>
                    <a:cubicBezTo>
                      <a:pt x="3756" y="4801"/>
                      <a:pt x="3747" y="4819"/>
                      <a:pt x="3732" y="4819"/>
                    </a:cubicBezTo>
                    <a:cubicBezTo>
                      <a:pt x="3718" y="4819"/>
                      <a:pt x="3700" y="4807"/>
                      <a:pt x="3686" y="4776"/>
                    </a:cubicBezTo>
                    <a:cubicBezTo>
                      <a:pt x="3667" y="4758"/>
                      <a:pt x="3658" y="4749"/>
                      <a:pt x="3654" y="4749"/>
                    </a:cubicBezTo>
                    <a:cubicBezTo>
                      <a:pt x="3649" y="4749"/>
                      <a:pt x="3651" y="4762"/>
                      <a:pt x="3655" y="4791"/>
                    </a:cubicBezTo>
                    <a:cubicBezTo>
                      <a:pt x="3657" y="4822"/>
                      <a:pt x="3652" y="4837"/>
                      <a:pt x="3641" y="4837"/>
                    </a:cubicBezTo>
                    <a:cubicBezTo>
                      <a:pt x="3633" y="4837"/>
                      <a:pt x="3622" y="4829"/>
                      <a:pt x="3608" y="4813"/>
                    </a:cubicBezTo>
                    <a:cubicBezTo>
                      <a:pt x="3597" y="4790"/>
                      <a:pt x="3592" y="4779"/>
                      <a:pt x="3589" y="4779"/>
                    </a:cubicBezTo>
                    <a:lnTo>
                      <a:pt x="3589" y="4779"/>
                    </a:lnTo>
                    <a:cubicBezTo>
                      <a:pt x="3587" y="4779"/>
                      <a:pt x="3589" y="4792"/>
                      <a:pt x="3592" y="4819"/>
                    </a:cubicBezTo>
                    <a:cubicBezTo>
                      <a:pt x="3598" y="4887"/>
                      <a:pt x="3582" y="4928"/>
                      <a:pt x="3561" y="4928"/>
                    </a:cubicBezTo>
                    <a:cubicBezTo>
                      <a:pt x="3548" y="4928"/>
                      <a:pt x="3533" y="4912"/>
                      <a:pt x="3520" y="4876"/>
                    </a:cubicBezTo>
                    <a:cubicBezTo>
                      <a:pt x="3503" y="4835"/>
                      <a:pt x="3482" y="4815"/>
                      <a:pt x="3467" y="4815"/>
                    </a:cubicBezTo>
                    <a:cubicBezTo>
                      <a:pt x="3464" y="4815"/>
                      <a:pt x="3462" y="4816"/>
                      <a:pt x="3460" y="4816"/>
                    </a:cubicBezTo>
                    <a:cubicBezTo>
                      <a:pt x="3445" y="4823"/>
                      <a:pt x="3451" y="4845"/>
                      <a:pt x="3460" y="4870"/>
                    </a:cubicBezTo>
                    <a:cubicBezTo>
                      <a:pt x="3480" y="4893"/>
                      <a:pt x="3483" y="4905"/>
                      <a:pt x="3474" y="4905"/>
                    </a:cubicBezTo>
                    <a:cubicBezTo>
                      <a:pt x="3466" y="4905"/>
                      <a:pt x="3451" y="4897"/>
                      <a:pt x="3429" y="4882"/>
                    </a:cubicBezTo>
                    <a:cubicBezTo>
                      <a:pt x="3396" y="4857"/>
                      <a:pt x="3372" y="4846"/>
                      <a:pt x="3352" y="4846"/>
                    </a:cubicBezTo>
                    <a:cubicBezTo>
                      <a:pt x="3327" y="4846"/>
                      <a:pt x="3309" y="4864"/>
                      <a:pt x="3288" y="4898"/>
                    </a:cubicBezTo>
                    <a:cubicBezTo>
                      <a:pt x="3259" y="4934"/>
                      <a:pt x="3230" y="4954"/>
                      <a:pt x="3217" y="4954"/>
                    </a:cubicBezTo>
                    <a:cubicBezTo>
                      <a:pt x="3206" y="4954"/>
                      <a:pt x="3205" y="4941"/>
                      <a:pt x="3222" y="4913"/>
                    </a:cubicBezTo>
                    <a:cubicBezTo>
                      <a:pt x="3235" y="4882"/>
                      <a:pt x="3240" y="4868"/>
                      <a:pt x="3237" y="4868"/>
                    </a:cubicBezTo>
                    <a:lnTo>
                      <a:pt x="3237" y="4868"/>
                    </a:lnTo>
                    <a:cubicBezTo>
                      <a:pt x="3235" y="4868"/>
                      <a:pt x="3228" y="4876"/>
                      <a:pt x="3216" y="4892"/>
                    </a:cubicBezTo>
                    <a:cubicBezTo>
                      <a:pt x="3185" y="4898"/>
                      <a:pt x="3150" y="4907"/>
                      <a:pt x="3134" y="4910"/>
                    </a:cubicBezTo>
                    <a:cubicBezTo>
                      <a:pt x="3119" y="4913"/>
                      <a:pt x="3106" y="4942"/>
                      <a:pt x="3109" y="4967"/>
                    </a:cubicBezTo>
                    <a:cubicBezTo>
                      <a:pt x="3095" y="4940"/>
                      <a:pt x="3076" y="4922"/>
                      <a:pt x="3058" y="4922"/>
                    </a:cubicBezTo>
                    <a:cubicBezTo>
                      <a:pt x="3045" y="4922"/>
                      <a:pt x="3032" y="4932"/>
                      <a:pt x="3022" y="4954"/>
                    </a:cubicBezTo>
                    <a:lnTo>
                      <a:pt x="2987" y="4960"/>
                    </a:lnTo>
                    <a:cubicBezTo>
                      <a:pt x="2972" y="4960"/>
                      <a:pt x="2972" y="4960"/>
                      <a:pt x="2956" y="4989"/>
                    </a:cubicBezTo>
                    <a:cubicBezTo>
                      <a:pt x="2952" y="4998"/>
                      <a:pt x="2946" y="5002"/>
                      <a:pt x="2941" y="5002"/>
                    </a:cubicBezTo>
                    <a:cubicBezTo>
                      <a:pt x="2929" y="5002"/>
                      <a:pt x="2915" y="4987"/>
                      <a:pt x="2903" y="4970"/>
                    </a:cubicBezTo>
                    <a:cubicBezTo>
                      <a:pt x="2889" y="4954"/>
                      <a:pt x="2876" y="4937"/>
                      <a:pt x="2869" y="4937"/>
                    </a:cubicBezTo>
                    <a:cubicBezTo>
                      <a:pt x="2867" y="4937"/>
                      <a:pt x="2865" y="4941"/>
                      <a:pt x="2865" y="4948"/>
                    </a:cubicBezTo>
                    <a:cubicBezTo>
                      <a:pt x="2868" y="4973"/>
                      <a:pt x="2837" y="5001"/>
                      <a:pt x="2821" y="5026"/>
                    </a:cubicBezTo>
                    <a:cubicBezTo>
                      <a:pt x="2816" y="5034"/>
                      <a:pt x="2811" y="5037"/>
                      <a:pt x="2807" y="5037"/>
                    </a:cubicBezTo>
                    <a:cubicBezTo>
                      <a:pt x="2797" y="5037"/>
                      <a:pt x="2791" y="5021"/>
                      <a:pt x="2802" y="5001"/>
                    </a:cubicBezTo>
                    <a:cubicBezTo>
                      <a:pt x="2799" y="4976"/>
                      <a:pt x="2799" y="4976"/>
                      <a:pt x="2765" y="4954"/>
                    </a:cubicBezTo>
                    <a:cubicBezTo>
                      <a:pt x="2749" y="4954"/>
                      <a:pt x="2715" y="4954"/>
                      <a:pt x="2715" y="4979"/>
                    </a:cubicBezTo>
                    <a:cubicBezTo>
                      <a:pt x="2715" y="4993"/>
                      <a:pt x="2689" y="5000"/>
                      <a:pt x="2661" y="5000"/>
                    </a:cubicBezTo>
                    <a:cubicBezTo>
                      <a:pt x="2633" y="5000"/>
                      <a:pt x="2603" y="4993"/>
                      <a:pt x="2595" y="4979"/>
                    </a:cubicBezTo>
                    <a:lnTo>
                      <a:pt x="2561" y="4976"/>
                    </a:lnTo>
                    <a:cubicBezTo>
                      <a:pt x="2546" y="4976"/>
                      <a:pt x="2529" y="4998"/>
                      <a:pt x="2511" y="4998"/>
                    </a:cubicBezTo>
                    <a:cubicBezTo>
                      <a:pt x="2510" y="4998"/>
                      <a:pt x="2509" y="4998"/>
                      <a:pt x="2508" y="4998"/>
                    </a:cubicBezTo>
                    <a:cubicBezTo>
                      <a:pt x="2508" y="4998"/>
                      <a:pt x="2492" y="4998"/>
                      <a:pt x="2473" y="5023"/>
                    </a:cubicBezTo>
                    <a:cubicBezTo>
                      <a:pt x="2454" y="5020"/>
                      <a:pt x="2436" y="5020"/>
                      <a:pt x="2439" y="4995"/>
                    </a:cubicBezTo>
                    <a:lnTo>
                      <a:pt x="2439" y="4995"/>
                    </a:lnTo>
                    <a:cubicBezTo>
                      <a:pt x="2428" y="5020"/>
                      <a:pt x="2423" y="5032"/>
                      <a:pt x="2418" y="5032"/>
                    </a:cubicBezTo>
                    <a:cubicBezTo>
                      <a:pt x="2414" y="5032"/>
                      <a:pt x="2411" y="5019"/>
                      <a:pt x="2404" y="4992"/>
                    </a:cubicBezTo>
                    <a:cubicBezTo>
                      <a:pt x="2408" y="4966"/>
                      <a:pt x="2409" y="4954"/>
                      <a:pt x="2407" y="4954"/>
                    </a:cubicBezTo>
                    <a:lnTo>
                      <a:pt x="2407" y="4954"/>
                    </a:lnTo>
                    <a:cubicBezTo>
                      <a:pt x="2405" y="4954"/>
                      <a:pt x="2399" y="4966"/>
                      <a:pt x="2389" y="4989"/>
                    </a:cubicBezTo>
                    <a:cubicBezTo>
                      <a:pt x="2378" y="4999"/>
                      <a:pt x="2373" y="5005"/>
                      <a:pt x="2368" y="5005"/>
                    </a:cubicBezTo>
                    <a:cubicBezTo>
                      <a:pt x="2364" y="5005"/>
                      <a:pt x="2361" y="4999"/>
                      <a:pt x="2354" y="4986"/>
                    </a:cubicBezTo>
                    <a:cubicBezTo>
                      <a:pt x="2356" y="4972"/>
                      <a:pt x="2352" y="4965"/>
                      <a:pt x="2348" y="4965"/>
                    </a:cubicBezTo>
                    <a:cubicBezTo>
                      <a:pt x="2344" y="4965"/>
                      <a:pt x="2340" y="4971"/>
                      <a:pt x="2339" y="4982"/>
                    </a:cubicBezTo>
                    <a:cubicBezTo>
                      <a:pt x="2324" y="5009"/>
                      <a:pt x="2300" y="5026"/>
                      <a:pt x="2282" y="5026"/>
                    </a:cubicBezTo>
                    <a:cubicBezTo>
                      <a:pt x="2269" y="5026"/>
                      <a:pt x="2261" y="5016"/>
                      <a:pt x="2263" y="4995"/>
                    </a:cubicBezTo>
                    <a:cubicBezTo>
                      <a:pt x="2263" y="4995"/>
                      <a:pt x="2263" y="4995"/>
                      <a:pt x="2261" y="4995"/>
                    </a:cubicBezTo>
                    <a:cubicBezTo>
                      <a:pt x="2256" y="4995"/>
                      <a:pt x="2243" y="4997"/>
                      <a:pt x="2226" y="5014"/>
                    </a:cubicBezTo>
                    <a:cubicBezTo>
                      <a:pt x="2213" y="5037"/>
                      <a:pt x="2206" y="5049"/>
                      <a:pt x="2204" y="5049"/>
                    </a:cubicBezTo>
                    <a:cubicBezTo>
                      <a:pt x="2201" y="5049"/>
                      <a:pt x="2202" y="5036"/>
                      <a:pt x="2207" y="5011"/>
                    </a:cubicBezTo>
                    <a:cubicBezTo>
                      <a:pt x="2204" y="4983"/>
                      <a:pt x="2198" y="4969"/>
                      <a:pt x="2189" y="4969"/>
                    </a:cubicBezTo>
                    <a:cubicBezTo>
                      <a:pt x="2181" y="4969"/>
                      <a:pt x="2170" y="4980"/>
                      <a:pt x="2157" y="5001"/>
                    </a:cubicBezTo>
                    <a:cubicBezTo>
                      <a:pt x="2152" y="5006"/>
                      <a:pt x="2147" y="5008"/>
                      <a:pt x="2142" y="5008"/>
                    </a:cubicBezTo>
                    <a:cubicBezTo>
                      <a:pt x="2133" y="5008"/>
                      <a:pt x="2124" y="5002"/>
                      <a:pt x="2122" y="4992"/>
                    </a:cubicBezTo>
                    <a:cubicBezTo>
                      <a:pt x="2103" y="4968"/>
                      <a:pt x="2053" y="4937"/>
                      <a:pt x="2024" y="4937"/>
                    </a:cubicBezTo>
                    <a:cubicBezTo>
                      <a:pt x="2011" y="4937"/>
                      <a:pt x="2002" y="4944"/>
                      <a:pt x="2003" y="4960"/>
                    </a:cubicBezTo>
                    <a:lnTo>
                      <a:pt x="1969" y="4951"/>
                    </a:lnTo>
                    <a:cubicBezTo>
                      <a:pt x="1952" y="4931"/>
                      <a:pt x="1940" y="4920"/>
                      <a:pt x="1926" y="4920"/>
                    </a:cubicBezTo>
                    <a:cubicBezTo>
                      <a:pt x="1919" y="4920"/>
                      <a:pt x="1912" y="4923"/>
                      <a:pt x="1903" y="4929"/>
                    </a:cubicBezTo>
                    <a:lnTo>
                      <a:pt x="1878" y="4948"/>
                    </a:lnTo>
                    <a:cubicBezTo>
                      <a:pt x="1887" y="4923"/>
                      <a:pt x="1878" y="4895"/>
                      <a:pt x="1862" y="4888"/>
                    </a:cubicBezTo>
                    <a:cubicBezTo>
                      <a:pt x="1857" y="4886"/>
                      <a:pt x="1853" y="4885"/>
                      <a:pt x="1850" y="4885"/>
                    </a:cubicBezTo>
                    <a:cubicBezTo>
                      <a:pt x="1845" y="4885"/>
                      <a:pt x="1843" y="4890"/>
                      <a:pt x="1837" y="4904"/>
                    </a:cubicBezTo>
                    <a:cubicBezTo>
                      <a:pt x="1843" y="4923"/>
                      <a:pt x="1838" y="4928"/>
                      <a:pt x="1831" y="4928"/>
                    </a:cubicBezTo>
                    <a:cubicBezTo>
                      <a:pt x="1825" y="4928"/>
                      <a:pt x="1818" y="4925"/>
                      <a:pt x="1812" y="4923"/>
                    </a:cubicBezTo>
                    <a:cubicBezTo>
                      <a:pt x="1796" y="4917"/>
                      <a:pt x="1787" y="4885"/>
                      <a:pt x="1796" y="4863"/>
                    </a:cubicBezTo>
                    <a:lnTo>
                      <a:pt x="1781" y="4857"/>
                    </a:lnTo>
                    <a:cubicBezTo>
                      <a:pt x="1771" y="4882"/>
                      <a:pt x="1762" y="4892"/>
                      <a:pt x="1757" y="4892"/>
                    </a:cubicBezTo>
                    <a:cubicBezTo>
                      <a:pt x="1752" y="4892"/>
                      <a:pt x="1751" y="4884"/>
                      <a:pt x="1756" y="4873"/>
                    </a:cubicBezTo>
                    <a:cubicBezTo>
                      <a:pt x="1749" y="4854"/>
                      <a:pt x="1737" y="4835"/>
                      <a:pt x="1718" y="4829"/>
                    </a:cubicBezTo>
                    <a:cubicBezTo>
                      <a:pt x="1714" y="4836"/>
                      <a:pt x="1711" y="4839"/>
                      <a:pt x="1710" y="4839"/>
                    </a:cubicBezTo>
                    <a:cubicBezTo>
                      <a:pt x="1706" y="4839"/>
                      <a:pt x="1707" y="4828"/>
                      <a:pt x="1714" y="4828"/>
                    </a:cubicBezTo>
                    <a:cubicBezTo>
                      <a:pt x="1715" y="4828"/>
                      <a:pt x="1717" y="4828"/>
                      <a:pt x="1718" y="4829"/>
                    </a:cubicBezTo>
                    <a:lnTo>
                      <a:pt x="1727" y="4807"/>
                    </a:lnTo>
                    <a:cubicBezTo>
                      <a:pt x="1725" y="4796"/>
                      <a:pt x="1723" y="4792"/>
                      <a:pt x="1720" y="4792"/>
                    </a:cubicBezTo>
                    <a:cubicBezTo>
                      <a:pt x="1715" y="4792"/>
                      <a:pt x="1709" y="4808"/>
                      <a:pt x="1702" y="4823"/>
                    </a:cubicBezTo>
                    <a:cubicBezTo>
                      <a:pt x="1702" y="4823"/>
                      <a:pt x="1687" y="4813"/>
                      <a:pt x="1671" y="4807"/>
                    </a:cubicBezTo>
                    <a:cubicBezTo>
                      <a:pt x="1664" y="4804"/>
                      <a:pt x="1657" y="4801"/>
                      <a:pt x="1651" y="4801"/>
                    </a:cubicBezTo>
                    <a:cubicBezTo>
                      <a:pt x="1645" y="4801"/>
                      <a:pt x="1641" y="4806"/>
                      <a:pt x="1643" y="4823"/>
                    </a:cubicBezTo>
                    <a:cubicBezTo>
                      <a:pt x="1635" y="4842"/>
                      <a:pt x="1624" y="4861"/>
                      <a:pt x="1611" y="4861"/>
                    </a:cubicBezTo>
                    <a:cubicBezTo>
                      <a:pt x="1609" y="4861"/>
                      <a:pt x="1607" y="4861"/>
                      <a:pt x="1605" y="4860"/>
                    </a:cubicBezTo>
                    <a:cubicBezTo>
                      <a:pt x="1603" y="4866"/>
                      <a:pt x="1600" y="4868"/>
                      <a:pt x="1599" y="4868"/>
                    </a:cubicBezTo>
                    <a:cubicBezTo>
                      <a:pt x="1595" y="4868"/>
                      <a:pt x="1594" y="4858"/>
                      <a:pt x="1600" y="4858"/>
                    </a:cubicBezTo>
                    <a:cubicBezTo>
                      <a:pt x="1601" y="4858"/>
                      <a:pt x="1603" y="4859"/>
                      <a:pt x="1605" y="4860"/>
                    </a:cubicBezTo>
                    <a:cubicBezTo>
                      <a:pt x="1618" y="4838"/>
                      <a:pt x="1627" y="4813"/>
                      <a:pt x="1611" y="4807"/>
                    </a:cubicBezTo>
                    <a:cubicBezTo>
                      <a:pt x="1596" y="4798"/>
                      <a:pt x="1608" y="4776"/>
                      <a:pt x="1608" y="4776"/>
                    </a:cubicBezTo>
                    <a:cubicBezTo>
                      <a:pt x="1635" y="4749"/>
                      <a:pt x="1607" y="4738"/>
                      <a:pt x="1579" y="4738"/>
                    </a:cubicBezTo>
                    <a:cubicBezTo>
                      <a:pt x="1567" y="4738"/>
                      <a:pt x="1554" y="4740"/>
                      <a:pt x="1546" y="4744"/>
                    </a:cubicBezTo>
                    <a:cubicBezTo>
                      <a:pt x="1524" y="4756"/>
                      <a:pt x="1509" y="4762"/>
                      <a:pt x="1499" y="4762"/>
                    </a:cubicBezTo>
                    <a:cubicBezTo>
                      <a:pt x="1483" y="4762"/>
                      <a:pt x="1483" y="4747"/>
                      <a:pt x="1499" y="4719"/>
                    </a:cubicBezTo>
                    <a:cubicBezTo>
                      <a:pt x="1507" y="4704"/>
                      <a:pt x="1507" y="4697"/>
                      <a:pt x="1499" y="4697"/>
                    </a:cubicBezTo>
                    <a:cubicBezTo>
                      <a:pt x="1486" y="4697"/>
                      <a:pt x="1452" y="4720"/>
                      <a:pt x="1417" y="4757"/>
                    </a:cubicBezTo>
                    <a:lnTo>
                      <a:pt x="1361" y="4813"/>
                    </a:lnTo>
                    <a:lnTo>
                      <a:pt x="1402" y="4747"/>
                    </a:lnTo>
                    <a:cubicBezTo>
                      <a:pt x="1429" y="4678"/>
                      <a:pt x="1436" y="4660"/>
                      <a:pt x="1412" y="4660"/>
                    </a:cubicBezTo>
                    <a:cubicBezTo>
                      <a:pt x="1402" y="4660"/>
                      <a:pt x="1387" y="4662"/>
                      <a:pt x="1367" y="4666"/>
                    </a:cubicBezTo>
                    <a:cubicBezTo>
                      <a:pt x="1355" y="4667"/>
                      <a:pt x="1346" y="4667"/>
                      <a:pt x="1340" y="4667"/>
                    </a:cubicBezTo>
                    <a:cubicBezTo>
                      <a:pt x="1324" y="4667"/>
                      <a:pt x="1327" y="4663"/>
                      <a:pt x="1339" y="4647"/>
                    </a:cubicBezTo>
                    <a:cubicBezTo>
                      <a:pt x="1351" y="4628"/>
                      <a:pt x="1336" y="4619"/>
                      <a:pt x="1295" y="4588"/>
                    </a:cubicBezTo>
                    <a:cubicBezTo>
                      <a:pt x="1268" y="4567"/>
                      <a:pt x="1254" y="4555"/>
                      <a:pt x="1242" y="4555"/>
                    </a:cubicBezTo>
                    <a:cubicBezTo>
                      <a:pt x="1236" y="4555"/>
                      <a:pt x="1231" y="4558"/>
                      <a:pt x="1226" y="4566"/>
                    </a:cubicBezTo>
                    <a:lnTo>
                      <a:pt x="1198" y="4544"/>
                    </a:lnTo>
                    <a:cubicBezTo>
                      <a:pt x="1207" y="4518"/>
                      <a:pt x="1201" y="4506"/>
                      <a:pt x="1189" y="4506"/>
                    </a:cubicBezTo>
                    <a:cubicBezTo>
                      <a:pt x="1178" y="4506"/>
                      <a:pt x="1163" y="4517"/>
                      <a:pt x="1154" y="4541"/>
                    </a:cubicBezTo>
                    <a:lnTo>
                      <a:pt x="1126" y="4522"/>
                    </a:lnTo>
                    <a:lnTo>
                      <a:pt x="1141" y="4500"/>
                    </a:lnTo>
                    <a:cubicBezTo>
                      <a:pt x="1157" y="4481"/>
                      <a:pt x="1132" y="4459"/>
                      <a:pt x="1032" y="4365"/>
                    </a:cubicBezTo>
                    <a:cubicBezTo>
                      <a:pt x="954" y="4288"/>
                      <a:pt x="928" y="4255"/>
                      <a:pt x="905" y="4255"/>
                    </a:cubicBezTo>
                    <a:cubicBezTo>
                      <a:pt x="896" y="4255"/>
                      <a:pt x="887" y="4261"/>
                      <a:pt x="875" y="4271"/>
                    </a:cubicBezTo>
                    <a:cubicBezTo>
                      <a:pt x="859" y="4278"/>
                      <a:pt x="847" y="4281"/>
                      <a:pt x="839" y="4281"/>
                    </a:cubicBezTo>
                    <a:cubicBezTo>
                      <a:pt x="822" y="4281"/>
                      <a:pt x="824" y="4267"/>
                      <a:pt x="850" y="4246"/>
                    </a:cubicBezTo>
                    <a:cubicBezTo>
                      <a:pt x="867" y="4231"/>
                      <a:pt x="875" y="4210"/>
                      <a:pt x="868" y="4210"/>
                    </a:cubicBezTo>
                    <a:cubicBezTo>
                      <a:pt x="866" y="4210"/>
                      <a:pt x="863" y="4211"/>
                      <a:pt x="859" y="4215"/>
                    </a:cubicBezTo>
                    <a:cubicBezTo>
                      <a:pt x="847" y="4202"/>
                      <a:pt x="841" y="4180"/>
                      <a:pt x="844" y="4161"/>
                    </a:cubicBezTo>
                    <a:cubicBezTo>
                      <a:pt x="850" y="4111"/>
                      <a:pt x="838" y="4096"/>
                      <a:pt x="824" y="4096"/>
                    </a:cubicBezTo>
                    <a:cubicBezTo>
                      <a:pt x="817" y="4096"/>
                      <a:pt x="809" y="4100"/>
                      <a:pt x="803" y="4105"/>
                    </a:cubicBezTo>
                    <a:cubicBezTo>
                      <a:pt x="791" y="4121"/>
                      <a:pt x="786" y="4128"/>
                      <a:pt x="784" y="4128"/>
                    </a:cubicBezTo>
                    <a:cubicBezTo>
                      <a:pt x="780" y="4128"/>
                      <a:pt x="788" y="4109"/>
                      <a:pt x="794" y="4089"/>
                    </a:cubicBezTo>
                    <a:cubicBezTo>
                      <a:pt x="801" y="4067"/>
                      <a:pt x="809" y="4044"/>
                      <a:pt x="802" y="4044"/>
                    </a:cubicBezTo>
                    <a:cubicBezTo>
                      <a:pt x="800" y="4044"/>
                      <a:pt x="797" y="4045"/>
                      <a:pt x="794" y="4049"/>
                    </a:cubicBezTo>
                    <a:cubicBezTo>
                      <a:pt x="762" y="4049"/>
                      <a:pt x="678" y="3980"/>
                      <a:pt x="725" y="3951"/>
                    </a:cubicBezTo>
                    <a:lnTo>
                      <a:pt x="706" y="3920"/>
                    </a:lnTo>
                    <a:cubicBezTo>
                      <a:pt x="702" y="3923"/>
                      <a:pt x="698" y="3924"/>
                      <a:pt x="694" y="3924"/>
                    </a:cubicBezTo>
                    <a:cubicBezTo>
                      <a:pt x="678" y="3924"/>
                      <a:pt x="665" y="3899"/>
                      <a:pt x="649" y="3876"/>
                    </a:cubicBezTo>
                    <a:cubicBezTo>
                      <a:pt x="631" y="3845"/>
                      <a:pt x="624" y="3829"/>
                      <a:pt x="646" y="3820"/>
                    </a:cubicBezTo>
                    <a:cubicBezTo>
                      <a:pt x="674" y="3820"/>
                      <a:pt x="668" y="3807"/>
                      <a:pt x="627" y="3788"/>
                    </a:cubicBezTo>
                    <a:cubicBezTo>
                      <a:pt x="618" y="3776"/>
                      <a:pt x="568" y="3782"/>
                      <a:pt x="559" y="3767"/>
                    </a:cubicBezTo>
                    <a:cubicBezTo>
                      <a:pt x="550" y="3771"/>
                      <a:pt x="542" y="3773"/>
                      <a:pt x="533" y="3773"/>
                    </a:cubicBezTo>
                    <a:cubicBezTo>
                      <a:pt x="518" y="3773"/>
                      <a:pt x="505" y="3767"/>
                      <a:pt x="499" y="3757"/>
                    </a:cubicBezTo>
                    <a:lnTo>
                      <a:pt x="521" y="3748"/>
                    </a:lnTo>
                    <a:lnTo>
                      <a:pt x="568" y="3723"/>
                    </a:lnTo>
                    <a:cubicBezTo>
                      <a:pt x="561" y="3711"/>
                      <a:pt x="556" y="3699"/>
                      <a:pt x="544" y="3699"/>
                    </a:cubicBezTo>
                    <a:cubicBezTo>
                      <a:pt x="540" y="3699"/>
                      <a:pt x="536" y="3701"/>
                      <a:pt x="530" y="3704"/>
                    </a:cubicBezTo>
                    <a:cubicBezTo>
                      <a:pt x="546" y="3676"/>
                      <a:pt x="537" y="3660"/>
                      <a:pt x="524" y="3629"/>
                    </a:cubicBezTo>
                    <a:cubicBezTo>
                      <a:pt x="508" y="3597"/>
                      <a:pt x="493" y="3569"/>
                      <a:pt x="464" y="3560"/>
                    </a:cubicBezTo>
                    <a:cubicBezTo>
                      <a:pt x="505" y="3525"/>
                      <a:pt x="474" y="3431"/>
                      <a:pt x="421" y="3428"/>
                    </a:cubicBezTo>
                    <a:cubicBezTo>
                      <a:pt x="416" y="3430"/>
                      <a:pt x="412" y="3431"/>
                      <a:pt x="409" y="3431"/>
                    </a:cubicBezTo>
                    <a:cubicBezTo>
                      <a:pt x="394" y="3431"/>
                      <a:pt x="393" y="3415"/>
                      <a:pt x="408" y="3397"/>
                    </a:cubicBezTo>
                    <a:cubicBezTo>
                      <a:pt x="427" y="3372"/>
                      <a:pt x="424" y="3372"/>
                      <a:pt x="396" y="3362"/>
                    </a:cubicBezTo>
                    <a:cubicBezTo>
                      <a:pt x="367" y="3353"/>
                      <a:pt x="389" y="3328"/>
                      <a:pt x="408" y="3306"/>
                    </a:cubicBezTo>
                    <a:cubicBezTo>
                      <a:pt x="452" y="3275"/>
                      <a:pt x="449" y="3259"/>
                      <a:pt x="421" y="3249"/>
                    </a:cubicBezTo>
                    <a:cubicBezTo>
                      <a:pt x="399" y="3231"/>
                      <a:pt x="383" y="3202"/>
                      <a:pt x="377" y="3171"/>
                    </a:cubicBezTo>
                    <a:cubicBezTo>
                      <a:pt x="354" y="3152"/>
                      <a:pt x="346" y="3139"/>
                      <a:pt x="336" y="3139"/>
                    </a:cubicBezTo>
                    <a:cubicBezTo>
                      <a:pt x="331" y="3139"/>
                      <a:pt x="325" y="3142"/>
                      <a:pt x="317" y="3149"/>
                    </a:cubicBezTo>
                    <a:cubicBezTo>
                      <a:pt x="302" y="3149"/>
                      <a:pt x="283" y="3149"/>
                      <a:pt x="267" y="3140"/>
                    </a:cubicBezTo>
                    <a:cubicBezTo>
                      <a:pt x="248" y="3121"/>
                      <a:pt x="250" y="3112"/>
                      <a:pt x="255" y="3112"/>
                    </a:cubicBezTo>
                    <a:cubicBezTo>
                      <a:pt x="258" y="3112"/>
                      <a:pt x="263" y="3116"/>
                      <a:pt x="264" y="3124"/>
                    </a:cubicBezTo>
                    <a:cubicBezTo>
                      <a:pt x="276" y="3135"/>
                      <a:pt x="283" y="3139"/>
                      <a:pt x="288" y="3139"/>
                    </a:cubicBezTo>
                    <a:cubicBezTo>
                      <a:pt x="297" y="3139"/>
                      <a:pt x="301" y="3128"/>
                      <a:pt x="314" y="3115"/>
                    </a:cubicBezTo>
                    <a:cubicBezTo>
                      <a:pt x="330" y="3093"/>
                      <a:pt x="336" y="3065"/>
                      <a:pt x="330" y="3039"/>
                    </a:cubicBezTo>
                    <a:lnTo>
                      <a:pt x="317" y="2971"/>
                    </a:lnTo>
                    <a:cubicBezTo>
                      <a:pt x="336" y="2917"/>
                      <a:pt x="333" y="2902"/>
                      <a:pt x="311" y="2902"/>
                    </a:cubicBezTo>
                    <a:lnTo>
                      <a:pt x="286" y="2905"/>
                    </a:lnTo>
                    <a:cubicBezTo>
                      <a:pt x="333" y="2883"/>
                      <a:pt x="327" y="2695"/>
                      <a:pt x="276" y="2676"/>
                    </a:cubicBezTo>
                    <a:lnTo>
                      <a:pt x="302" y="2676"/>
                    </a:lnTo>
                    <a:cubicBezTo>
                      <a:pt x="327" y="2676"/>
                      <a:pt x="327" y="2660"/>
                      <a:pt x="330" y="2626"/>
                    </a:cubicBezTo>
                    <a:cubicBezTo>
                      <a:pt x="320" y="2579"/>
                      <a:pt x="314" y="2535"/>
                      <a:pt x="311" y="2488"/>
                    </a:cubicBezTo>
                    <a:cubicBezTo>
                      <a:pt x="314" y="2416"/>
                      <a:pt x="327" y="2366"/>
                      <a:pt x="302" y="2363"/>
                    </a:cubicBezTo>
                    <a:cubicBezTo>
                      <a:pt x="304" y="2352"/>
                      <a:pt x="304" y="2348"/>
                      <a:pt x="313" y="2348"/>
                    </a:cubicBezTo>
                    <a:cubicBezTo>
                      <a:pt x="317" y="2348"/>
                      <a:pt x="322" y="2349"/>
                      <a:pt x="330" y="2350"/>
                    </a:cubicBezTo>
                    <a:cubicBezTo>
                      <a:pt x="337" y="2356"/>
                      <a:pt x="342" y="2359"/>
                      <a:pt x="346" y="2359"/>
                    </a:cubicBezTo>
                    <a:cubicBezTo>
                      <a:pt x="354" y="2359"/>
                      <a:pt x="356" y="2347"/>
                      <a:pt x="358" y="2334"/>
                    </a:cubicBezTo>
                    <a:cubicBezTo>
                      <a:pt x="361" y="2319"/>
                      <a:pt x="336" y="2316"/>
                      <a:pt x="311" y="2312"/>
                    </a:cubicBezTo>
                    <a:cubicBezTo>
                      <a:pt x="286" y="2306"/>
                      <a:pt x="289" y="2290"/>
                      <a:pt x="317" y="2259"/>
                    </a:cubicBezTo>
                    <a:cubicBezTo>
                      <a:pt x="349" y="2222"/>
                      <a:pt x="361" y="2171"/>
                      <a:pt x="349" y="2121"/>
                    </a:cubicBezTo>
                    <a:cubicBezTo>
                      <a:pt x="351" y="2108"/>
                      <a:pt x="356" y="2095"/>
                      <a:pt x="373" y="2095"/>
                    </a:cubicBezTo>
                    <a:cubicBezTo>
                      <a:pt x="376" y="2095"/>
                      <a:pt x="379" y="2095"/>
                      <a:pt x="383" y="2096"/>
                    </a:cubicBezTo>
                    <a:cubicBezTo>
                      <a:pt x="411" y="2084"/>
                      <a:pt x="443" y="2059"/>
                      <a:pt x="405" y="2012"/>
                    </a:cubicBezTo>
                    <a:cubicBezTo>
                      <a:pt x="407" y="2002"/>
                      <a:pt x="408" y="1998"/>
                      <a:pt x="414" y="1998"/>
                    </a:cubicBezTo>
                    <a:cubicBezTo>
                      <a:pt x="417" y="1998"/>
                      <a:pt x="423" y="2000"/>
                      <a:pt x="433" y="2002"/>
                    </a:cubicBezTo>
                    <a:cubicBezTo>
                      <a:pt x="461" y="1993"/>
                      <a:pt x="486" y="2002"/>
                      <a:pt x="443" y="1971"/>
                    </a:cubicBezTo>
                    <a:cubicBezTo>
                      <a:pt x="433" y="1927"/>
                      <a:pt x="449" y="1883"/>
                      <a:pt x="486" y="1858"/>
                    </a:cubicBezTo>
                    <a:cubicBezTo>
                      <a:pt x="493" y="1842"/>
                      <a:pt x="499" y="1827"/>
                      <a:pt x="474" y="1817"/>
                    </a:cubicBezTo>
                    <a:lnTo>
                      <a:pt x="452" y="1808"/>
                    </a:lnTo>
                    <a:lnTo>
                      <a:pt x="452" y="1808"/>
                    </a:lnTo>
                    <a:cubicBezTo>
                      <a:pt x="464" y="1809"/>
                      <a:pt x="473" y="1809"/>
                      <a:pt x="480" y="1809"/>
                    </a:cubicBezTo>
                    <a:cubicBezTo>
                      <a:pt x="502" y="1809"/>
                      <a:pt x="494" y="1803"/>
                      <a:pt x="464" y="1773"/>
                    </a:cubicBezTo>
                    <a:cubicBezTo>
                      <a:pt x="445" y="1766"/>
                      <a:pt x="444" y="1755"/>
                      <a:pt x="457" y="1755"/>
                    </a:cubicBezTo>
                    <a:cubicBezTo>
                      <a:pt x="461" y="1755"/>
                      <a:pt x="465" y="1756"/>
                      <a:pt x="471" y="1758"/>
                    </a:cubicBezTo>
                    <a:cubicBezTo>
                      <a:pt x="483" y="1758"/>
                      <a:pt x="499" y="1748"/>
                      <a:pt x="508" y="1736"/>
                    </a:cubicBezTo>
                    <a:cubicBezTo>
                      <a:pt x="524" y="1673"/>
                      <a:pt x="543" y="1614"/>
                      <a:pt x="571" y="1554"/>
                    </a:cubicBezTo>
                    <a:cubicBezTo>
                      <a:pt x="643" y="1435"/>
                      <a:pt x="671" y="1391"/>
                      <a:pt x="649" y="1379"/>
                    </a:cubicBezTo>
                    <a:cubicBezTo>
                      <a:pt x="637" y="1350"/>
                      <a:pt x="637" y="1347"/>
                      <a:pt x="668" y="1347"/>
                    </a:cubicBezTo>
                    <a:cubicBezTo>
                      <a:pt x="690" y="1347"/>
                      <a:pt x="709" y="1338"/>
                      <a:pt x="718" y="1319"/>
                    </a:cubicBezTo>
                    <a:cubicBezTo>
                      <a:pt x="727" y="1310"/>
                      <a:pt x="734" y="1300"/>
                      <a:pt x="745" y="1300"/>
                    </a:cubicBezTo>
                    <a:cubicBezTo>
                      <a:pt x="750" y="1300"/>
                      <a:pt x="756" y="1302"/>
                      <a:pt x="762" y="1306"/>
                    </a:cubicBezTo>
                    <a:cubicBezTo>
                      <a:pt x="753" y="1278"/>
                      <a:pt x="753" y="1278"/>
                      <a:pt x="762" y="1266"/>
                    </a:cubicBezTo>
                    <a:cubicBezTo>
                      <a:pt x="767" y="1269"/>
                      <a:pt x="772" y="1271"/>
                      <a:pt x="775" y="1271"/>
                    </a:cubicBezTo>
                    <a:cubicBezTo>
                      <a:pt x="786" y="1271"/>
                      <a:pt x="791" y="1258"/>
                      <a:pt x="784" y="1238"/>
                    </a:cubicBezTo>
                    <a:cubicBezTo>
                      <a:pt x="767" y="1212"/>
                      <a:pt x="759" y="1200"/>
                      <a:pt x="762" y="1200"/>
                    </a:cubicBezTo>
                    <a:lnTo>
                      <a:pt x="762" y="1200"/>
                    </a:lnTo>
                    <a:cubicBezTo>
                      <a:pt x="765" y="1200"/>
                      <a:pt x="775" y="1208"/>
                      <a:pt x="794" y="1222"/>
                    </a:cubicBezTo>
                    <a:cubicBezTo>
                      <a:pt x="798" y="1226"/>
                      <a:pt x="804" y="1227"/>
                      <a:pt x="811" y="1227"/>
                    </a:cubicBezTo>
                    <a:cubicBezTo>
                      <a:pt x="833" y="1227"/>
                      <a:pt x="858" y="1212"/>
                      <a:pt x="834" y="1212"/>
                    </a:cubicBezTo>
                    <a:cubicBezTo>
                      <a:pt x="815" y="1194"/>
                      <a:pt x="834" y="1169"/>
                      <a:pt x="828" y="1140"/>
                    </a:cubicBezTo>
                    <a:cubicBezTo>
                      <a:pt x="836" y="1130"/>
                      <a:pt x="844" y="1122"/>
                      <a:pt x="854" y="1122"/>
                    </a:cubicBezTo>
                    <a:cubicBezTo>
                      <a:pt x="859" y="1122"/>
                      <a:pt x="865" y="1124"/>
                      <a:pt x="872" y="1131"/>
                    </a:cubicBezTo>
                    <a:cubicBezTo>
                      <a:pt x="872" y="1131"/>
                      <a:pt x="873" y="1131"/>
                      <a:pt x="874" y="1131"/>
                    </a:cubicBezTo>
                    <a:cubicBezTo>
                      <a:pt x="905" y="1131"/>
                      <a:pt x="944" y="1052"/>
                      <a:pt x="938" y="1024"/>
                    </a:cubicBezTo>
                    <a:cubicBezTo>
                      <a:pt x="925" y="1012"/>
                      <a:pt x="927" y="1002"/>
                      <a:pt x="935" y="1002"/>
                    </a:cubicBezTo>
                    <a:cubicBezTo>
                      <a:pt x="939" y="1002"/>
                      <a:pt x="944" y="1004"/>
                      <a:pt x="950" y="1009"/>
                    </a:cubicBezTo>
                    <a:cubicBezTo>
                      <a:pt x="956" y="1016"/>
                      <a:pt x="961" y="1018"/>
                      <a:pt x="966" y="1018"/>
                    </a:cubicBezTo>
                    <a:cubicBezTo>
                      <a:pt x="975" y="1018"/>
                      <a:pt x="983" y="1010"/>
                      <a:pt x="991" y="1003"/>
                    </a:cubicBezTo>
                    <a:cubicBezTo>
                      <a:pt x="990" y="991"/>
                      <a:pt x="991" y="987"/>
                      <a:pt x="995" y="987"/>
                    </a:cubicBezTo>
                    <a:cubicBezTo>
                      <a:pt x="1001" y="987"/>
                      <a:pt x="1011" y="997"/>
                      <a:pt x="1022" y="1009"/>
                    </a:cubicBezTo>
                    <a:cubicBezTo>
                      <a:pt x="1024" y="1022"/>
                      <a:pt x="1027" y="1028"/>
                      <a:pt x="1032" y="1028"/>
                    </a:cubicBezTo>
                    <a:cubicBezTo>
                      <a:pt x="1039" y="1028"/>
                      <a:pt x="1050" y="1018"/>
                      <a:pt x="1066" y="1006"/>
                    </a:cubicBezTo>
                    <a:cubicBezTo>
                      <a:pt x="1060" y="974"/>
                      <a:pt x="1113" y="930"/>
                      <a:pt x="1151" y="896"/>
                    </a:cubicBezTo>
                    <a:cubicBezTo>
                      <a:pt x="1217" y="843"/>
                      <a:pt x="1217" y="814"/>
                      <a:pt x="1213" y="752"/>
                    </a:cubicBezTo>
                    <a:lnTo>
                      <a:pt x="1201" y="702"/>
                    </a:lnTo>
                    <a:lnTo>
                      <a:pt x="1229" y="742"/>
                    </a:lnTo>
                    <a:cubicBezTo>
                      <a:pt x="1248" y="761"/>
                      <a:pt x="1267" y="777"/>
                      <a:pt x="1289" y="793"/>
                    </a:cubicBezTo>
                    <a:cubicBezTo>
                      <a:pt x="1301" y="783"/>
                      <a:pt x="1286" y="761"/>
                      <a:pt x="1273" y="742"/>
                    </a:cubicBezTo>
                    <a:cubicBezTo>
                      <a:pt x="1257" y="720"/>
                      <a:pt x="1273" y="711"/>
                      <a:pt x="1314" y="711"/>
                    </a:cubicBezTo>
                    <a:cubicBezTo>
                      <a:pt x="1358" y="711"/>
                      <a:pt x="1373" y="705"/>
                      <a:pt x="1373" y="673"/>
                    </a:cubicBezTo>
                    <a:cubicBezTo>
                      <a:pt x="1385" y="666"/>
                      <a:pt x="1397" y="662"/>
                      <a:pt x="1410" y="662"/>
                    </a:cubicBezTo>
                    <a:cubicBezTo>
                      <a:pt x="1418" y="662"/>
                      <a:pt x="1425" y="663"/>
                      <a:pt x="1433" y="667"/>
                    </a:cubicBezTo>
                    <a:cubicBezTo>
                      <a:pt x="1449" y="658"/>
                      <a:pt x="1449" y="658"/>
                      <a:pt x="1436" y="639"/>
                    </a:cubicBezTo>
                    <a:cubicBezTo>
                      <a:pt x="1427" y="624"/>
                      <a:pt x="1432" y="615"/>
                      <a:pt x="1444" y="615"/>
                    </a:cubicBezTo>
                    <a:cubicBezTo>
                      <a:pt x="1450" y="615"/>
                      <a:pt x="1457" y="616"/>
                      <a:pt x="1464" y="620"/>
                    </a:cubicBezTo>
                    <a:cubicBezTo>
                      <a:pt x="1478" y="632"/>
                      <a:pt x="1492" y="636"/>
                      <a:pt x="1505" y="636"/>
                    </a:cubicBezTo>
                    <a:cubicBezTo>
                      <a:pt x="1529" y="636"/>
                      <a:pt x="1546" y="620"/>
                      <a:pt x="1539" y="608"/>
                    </a:cubicBezTo>
                    <a:cubicBezTo>
                      <a:pt x="1527" y="586"/>
                      <a:pt x="1543" y="576"/>
                      <a:pt x="1558" y="570"/>
                    </a:cubicBezTo>
                    <a:cubicBezTo>
                      <a:pt x="1577" y="564"/>
                      <a:pt x="1593" y="545"/>
                      <a:pt x="1596" y="526"/>
                    </a:cubicBezTo>
                    <a:lnTo>
                      <a:pt x="1627" y="510"/>
                    </a:lnTo>
                    <a:cubicBezTo>
                      <a:pt x="1629" y="509"/>
                      <a:pt x="1631" y="509"/>
                      <a:pt x="1632" y="509"/>
                    </a:cubicBezTo>
                    <a:cubicBezTo>
                      <a:pt x="1641" y="509"/>
                      <a:pt x="1635" y="533"/>
                      <a:pt x="1621" y="539"/>
                    </a:cubicBezTo>
                    <a:lnTo>
                      <a:pt x="1649" y="554"/>
                    </a:lnTo>
                    <a:cubicBezTo>
                      <a:pt x="1680" y="542"/>
                      <a:pt x="1696" y="532"/>
                      <a:pt x="1699" y="504"/>
                    </a:cubicBezTo>
                    <a:cubicBezTo>
                      <a:pt x="1698" y="475"/>
                      <a:pt x="1697" y="461"/>
                      <a:pt x="1699" y="461"/>
                    </a:cubicBezTo>
                    <a:lnTo>
                      <a:pt x="1699" y="461"/>
                    </a:lnTo>
                    <a:cubicBezTo>
                      <a:pt x="1701" y="461"/>
                      <a:pt x="1706" y="472"/>
                      <a:pt x="1715" y="495"/>
                    </a:cubicBezTo>
                    <a:cubicBezTo>
                      <a:pt x="1723" y="510"/>
                      <a:pt x="1735" y="522"/>
                      <a:pt x="1745" y="522"/>
                    </a:cubicBezTo>
                    <a:cubicBezTo>
                      <a:pt x="1751" y="522"/>
                      <a:pt x="1756" y="518"/>
                      <a:pt x="1759" y="507"/>
                    </a:cubicBezTo>
                    <a:cubicBezTo>
                      <a:pt x="1757" y="481"/>
                      <a:pt x="1762" y="472"/>
                      <a:pt x="1769" y="472"/>
                    </a:cubicBezTo>
                    <a:cubicBezTo>
                      <a:pt x="1776" y="472"/>
                      <a:pt x="1785" y="482"/>
                      <a:pt x="1790" y="495"/>
                    </a:cubicBezTo>
                    <a:cubicBezTo>
                      <a:pt x="1792" y="519"/>
                      <a:pt x="1792" y="533"/>
                      <a:pt x="1797" y="533"/>
                    </a:cubicBezTo>
                    <a:cubicBezTo>
                      <a:pt x="1803" y="533"/>
                      <a:pt x="1815" y="515"/>
                      <a:pt x="1840" y="476"/>
                    </a:cubicBezTo>
                    <a:cubicBezTo>
                      <a:pt x="1872" y="467"/>
                      <a:pt x="1928" y="416"/>
                      <a:pt x="1981" y="404"/>
                    </a:cubicBezTo>
                    <a:cubicBezTo>
                      <a:pt x="2021" y="395"/>
                      <a:pt x="2049" y="388"/>
                      <a:pt x="2069" y="388"/>
                    </a:cubicBezTo>
                    <a:cubicBezTo>
                      <a:pt x="2084" y="388"/>
                      <a:pt x="2096" y="392"/>
                      <a:pt x="2107" y="401"/>
                    </a:cubicBezTo>
                    <a:cubicBezTo>
                      <a:pt x="2107" y="402"/>
                      <a:pt x="2107" y="403"/>
                      <a:pt x="2107" y="403"/>
                    </a:cubicBezTo>
                    <a:lnTo>
                      <a:pt x="2107" y="403"/>
                    </a:lnTo>
                    <a:cubicBezTo>
                      <a:pt x="2107" y="374"/>
                      <a:pt x="2125" y="370"/>
                      <a:pt x="2166" y="360"/>
                    </a:cubicBezTo>
                    <a:cubicBezTo>
                      <a:pt x="2176" y="364"/>
                      <a:pt x="2186" y="366"/>
                      <a:pt x="2196" y="366"/>
                    </a:cubicBezTo>
                    <a:cubicBezTo>
                      <a:pt x="2226" y="366"/>
                      <a:pt x="2255" y="348"/>
                      <a:pt x="2266" y="319"/>
                    </a:cubicBezTo>
                    <a:lnTo>
                      <a:pt x="2266" y="319"/>
                    </a:lnTo>
                    <a:lnTo>
                      <a:pt x="2232" y="322"/>
                    </a:lnTo>
                    <a:cubicBezTo>
                      <a:pt x="2226" y="293"/>
                      <a:pt x="2231" y="280"/>
                      <a:pt x="2247" y="280"/>
                    </a:cubicBezTo>
                    <a:cubicBezTo>
                      <a:pt x="2255" y="280"/>
                      <a:pt x="2267" y="284"/>
                      <a:pt x="2282" y="291"/>
                    </a:cubicBezTo>
                    <a:cubicBezTo>
                      <a:pt x="2283" y="291"/>
                      <a:pt x="2284" y="291"/>
                      <a:pt x="2285" y="291"/>
                    </a:cubicBezTo>
                    <a:cubicBezTo>
                      <a:pt x="2298" y="291"/>
                      <a:pt x="2301" y="315"/>
                      <a:pt x="2307" y="338"/>
                    </a:cubicBezTo>
                    <a:cubicBezTo>
                      <a:pt x="2310" y="363"/>
                      <a:pt x="2329" y="385"/>
                      <a:pt x="2348" y="385"/>
                    </a:cubicBezTo>
                    <a:cubicBezTo>
                      <a:pt x="2364" y="382"/>
                      <a:pt x="2379" y="379"/>
                      <a:pt x="2360" y="357"/>
                    </a:cubicBezTo>
                    <a:cubicBezTo>
                      <a:pt x="2357" y="332"/>
                      <a:pt x="2357" y="332"/>
                      <a:pt x="2376" y="329"/>
                    </a:cubicBezTo>
                    <a:cubicBezTo>
                      <a:pt x="2395" y="329"/>
                      <a:pt x="2414" y="316"/>
                      <a:pt x="2426" y="297"/>
                    </a:cubicBezTo>
                    <a:cubicBezTo>
                      <a:pt x="2423" y="272"/>
                      <a:pt x="2442" y="272"/>
                      <a:pt x="2458" y="272"/>
                    </a:cubicBezTo>
                    <a:cubicBezTo>
                      <a:pt x="2473" y="288"/>
                      <a:pt x="2492" y="294"/>
                      <a:pt x="2513" y="294"/>
                    </a:cubicBezTo>
                    <a:lnTo>
                      <a:pt x="2513" y="294"/>
                    </a:lnTo>
                    <a:cubicBezTo>
                      <a:pt x="2514" y="301"/>
                      <a:pt x="2514" y="310"/>
                      <a:pt x="2514" y="319"/>
                    </a:cubicBezTo>
                    <a:cubicBezTo>
                      <a:pt x="2517" y="338"/>
                      <a:pt x="2523" y="354"/>
                      <a:pt x="2533" y="369"/>
                    </a:cubicBezTo>
                    <a:cubicBezTo>
                      <a:pt x="2552" y="369"/>
                      <a:pt x="2548" y="344"/>
                      <a:pt x="2548" y="344"/>
                    </a:cubicBezTo>
                    <a:cubicBezTo>
                      <a:pt x="2548" y="330"/>
                      <a:pt x="2613" y="324"/>
                      <a:pt x="2695" y="324"/>
                    </a:cubicBezTo>
                    <a:cubicBezTo>
                      <a:pt x="2821" y="324"/>
                      <a:pt x="2987" y="337"/>
                      <a:pt x="3015" y="351"/>
                    </a:cubicBezTo>
                    <a:cubicBezTo>
                      <a:pt x="3034" y="369"/>
                      <a:pt x="3058" y="379"/>
                      <a:pt x="3073" y="379"/>
                    </a:cubicBezTo>
                    <a:cubicBezTo>
                      <a:pt x="3084" y="379"/>
                      <a:pt x="3090" y="374"/>
                      <a:pt x="3084" y="363"/>
                    </a:cubicBezTo>
                    <a:cubicBezTo>
                      <a:pt x="3087" y="354"/>
                      <a:pt x="3098" y="349"/>
                      <a:pt x="3116" y="349"/>
                    </a:cubicBezTo>
                    <a:cubicBezTo>
                      <a:pt x="3151" y="349"/>
                      <a:pt x="3211" y="365"/>
                      <a:pt x="3279" y="385"/>
                    </a:cubicBezTo>
                    <a:cubicBezTo>
                      <a:pt x="3369" y="407"/>
                      <a:pt x="3436" y="435"/>
                      <a:pt x="3467" y="435"/>
                    </a:cubicBezTo>
                    <a:cubicBezTo>
                      <a:pt x="3477" y="435"/>
                      <a:pt x="3483" y="433"/>
                      <a:pt x="3485" y="426"/>
                    </a:cubicBezTo>
                    <a:lnTo>
                      <a:pt x="3536" y="448"/>
                    </a:lnTo>
                    <a:cubicBezTo>
                      <a:pt x="3570" y="457"/>
                      <a:pt x="3611" y="451"/>
                      <a:pt x="3627" y="457"/>
                    </a:cubicBezTo>
                    <a:cubicBezTo>
                      <a:pt x="3637" y="453"/>
                      <a:pt x="3646" y="451"/>
                      <a:pt x="3651" y="451"/>
                    </a:cubicBezTo>
                    <a:cubicBezTo>
                      <a:pt x="3660" y="451"/>
                      <a:pt x="3660" y="457"/>
                      <a:pt x="3642" y="467"/>
                    </a:cubicBezTo>
                    <a:cubicBezTo>
                      <a:pt x="3633" y="489"/>
                      <a:pt x="3623" y="510"/>
                      <a:pt x="3639" y="520"/>
                    </a:cubicBezTo>
                    <a:cubicBezTo>
                      <a:pt x="3646" y="524"/>
                      <a:pt x="3652" y="525"/>
                      <a:pt x="3658" y="525"/>
                    </a:cubicBezTo>
                    <a:cubicBezTo>
                      <a:pt x="3675" y="525"/>
                      <a:pt x="3683" y="508"/>
                      <a:pt x="3692" y="489"/>
                    </a:cubicBezTo>
                    <a:cubicBezTo>
                      <a:pt x="3697" y="477"/>
                      <a:pt x="3705" y="474"/>
                      <a:pt x="3711" y="474"/>
                    </a:cubicBezTo>
                    <a:cubicBezTo>
                      <a:pt x="3717" y="474"/>
                      <a:pt x="3721" y="476"/>
                      <a:pt x="3721" y="476"/>
                    </a:cubicBezTo>
                    <a:cubicBezTo>
                      <a:pt x="3736" y="482"/>
                      <a:pt x="3736" y="482"/>
                      <a:pt x="3724" y="507"/>
                    </a:cubicBezTo>
                    <a:lnTo>
                      <a:pt x="3702" y="551"/>
                    </a:lnTo>
                    <a:lnTo>
                      <a:pt x="3717" y="558"/>
                    </a:lnTo>
                    <a:cubicBezTo>
                      <a:pt x="3724" y="546"/>
                      <a:pt x="3732" y="543"/>
                      <a:pt x="3737" y="543"/>
                    </a:cubicBezTo>
                    <a:cubicBezTo>
                      <a:pt x="3742" y="543"/>
                      <a:pt x="3746" y="545"/>
                      <a:pt x="3746" y="545"/>
                    </a:cubicBezTo>
                    <a:cubicBezTo>
                      <a:pt x="3761" y="551"/>
                      <a:pt x="3761" y="551"/>
                      <a:pt x="3736" y="595"/>
                    </a:cubicBezTo>
                    <a:cubicBezTo>
                      <a:pt x="3724" y="622"/>
                      <a:pt x="3722" y="635"/>
                      <a:pt x="3731" y="635"/>
                    </a:cubicBezTo>
                    <a:cubicBezTo>
                      <a:pt x="3737" y="635"/>
                      <a:pt x="3750" y="627"/>
                      <a:pt x="3768" y="611"/>
                    </a:cubicBezTo>
                    <a:lnTo>
                      <a:pt x="3808" y="608"/>
                    </a:lnTo>
                    <a:lnTo>
                      <a:pt x="3808" y="608"/>
                    </a:lnTo>
                    <a:cubicBezTo>
                      <a:pt x="3804" y="632"/>
                      <a:pt x="3813" y="640"/>
                      <a:pt x="3827" y="640"/>
                    </a:cubicBezTo>
                    <a:cubicBezTo>
                      <a:pt x="3844" y="640"/>
                      <a:pt x="3867" y="630"/>
                      <a:pt x="3883" y="623"/>
                    </a:cubicBezTo>
                    <a:lnTo>
                      <a:pt x="3883" y="623"/>
                    </a:lnTo>
                    <a:cubicBezTo>
                      <a:pt x="3876" y="656"/>
                      <a:pt x="3877" y="672"/>
                      <a:pt x="3890" y="672"/>
                    </a:cubicBezTo>
                    <a:cubicBezTo>
                      <a:pt x="3898" y="672"/>
                      <a:pt x="3910" y="665"/>
                      <a:pt x="3927" y="652"/>
                    </a:cubicBezTo>
                    <a:cubicBezTo>
                      <a:pt x="3932" y="643"/>
                      <a:pt x="3937" y="640"/>
                      <a:pt x="3942" y="640"/>
                    </a:cubicBezTo>
                    <a:cubicBezTo>
                      <a:pt x="3950" y="640"/>
                      <a:pt x="3957" y="651"/>
                      <a:pt x="3959" y="670"/>
                    </a:cubicBezTo>
                    <a:cubicBezTo>
                      <a:pt x="3959" y="702"/>
                      <a:pt x="3974" y="711"/>
                      <a:pt x="3999" y="733"/>
                    </a:cubicBezTo>
                    <a:cubicBezTo>
                      <a:pt x="4001" y="732"/>
                      <a:pt x="4003" y="732"/>
                      <a:pt x="4006" y="732"/>
                    </a:cubicBezTo>
                    <a:cubicBezTo>
                      <a:pt x="4041" y="732"/>
                      <a:pt x="4141" y="796"/>
                      <a:pt x="4234" y="890"/>
                    </a:cubicBezTo>
                    <a:cubicBezTo>
                      <a:pt x="4343" y="984"/>
                      <a:pt x="4407" y="1065"/>
                      <a:pt x="4432" y="1065"/>
                    </a:cubicBezTo>
                    <a:cubicBezTo>
                      <a:pt x="4434" y="1065"/>
                      <a:pt x="4436" y="1064"/>
                      <a:pt x="4438" y="1062"/>
                    </a:cubicBezTo>
                    <a:cubicBezTo>
                      <a:pt x="4451" y="1075"/>
                      <a:pt x="4451" y="1075"/>
                      <a:pt x="4444" y="1106"/>
                    </a:cubicBezTo>
                    <a:cubicBezTo>
                      <a:pt x="4432" y="1116"/>
                      <a:pt x="4432" y="1125"/>
                      <a:pt x="4446" y="1125"/>
                    </a:cubicBezTo>
                    <a:cubicBezTo>
                      <a:pt x="4455" y="1125"/>
                      <a:pt x="4467" y="1122"/>
                      <a:pt x="4485" y="1115"/>
                    </a:cubicBezTo>
                    <a:cubicBezTo>
                      <a:pt x="4502" y="1114"/>
                      <a:pt x="4514" y="1109"/>
                      <a:pt x="4518" y="1109"/>
                    </a:cubicBezTo>
                    <a:cubicBezTo>
                      <a:pt x="4521" y="1109"/>
                      <a:pt x="4516" y="1113"/>
                      <a:pt x="4498" y="1128"/>
                    </a:cubicBezTo>
                    <a:cubicBezTo>
                      <a:pt x="4479" y="1144"/>
                      <a:pt x="4501" y="1172"/>
                      <a:pt x="4542" y="1228"/>
                    </a:cubicBezTo>
                    <a:cubicBezTo>
                      <a:pt x="4569" y="1267"/>
                      <a:pt x="4604" y="1315"/>
                      <a:pt x="4627" y="1315"/>
                    </a:cubicBezTo>
                    <a:cubicBezTo>
                      <a:pt x="4630" y="1315"/>
                      <a:pt x="4633" y="1315"/>
                      <a:pt x="4636" y="1313"/>
                    </a:cubicBezTo>
                    <a:cubicBezTo>
                      <a:pt x="4667" y="1325"/>
                      <a:pt x="4674" y="1330"/>
                      <a:pt x="4661" y="1330"/>
                    </a:cubicBezTo>
                    <a:cubicBezTo>
                      <a:pt x="4657" y="1330"/>
                      <a:pt x="4652" y="1329"/>
                      <a:pt x="4645" y="1328"/>
                    </a:cubicBezTo>
                    <a:lnTo>
                      <a:pt x="4645" y="1328"/>
                    </a:lnTo>
                    <a:cubicBezTo>
                      <a:pt x="4595" y="1341"/>
                      <a:pt x="4617" y="1429"/>
                      <a:pt x="4689" y="1448"/>
                    </a:cubicBezTo>
                    <a:cubicBezTo>
                      <a:pt x="4695" y="1463"/>
                      <a:pt x="4705" y="1479"/>
                      <a:pt x="4683" y="1491"/>
                    </a:cubicBezTo>
                    <a:cubicBezTo>
                      <a:pt x="4692" y="1507"/>
                      <a:pt x="4705" y="1520"/>
                      <a:pt x="4748" y="1554"/>
                    </a:cubicBezTo>
                    <a:lnTo>
                      <a:pt x="4802" y="1667"/>
                    </a:lnTo>
                    <a:cubicBezTo>
                      <a:pt x="4802" y="1667"/>
                      <a:pt x="4802" y="1667"/>
                      <a:pt x="4802" y="1667"/>
                    </a:cubicBezTo>
                    <a:lnTo>
                      <a:pt x="4802" y="1667"/>
                    </a:lnTo>
                    <a:cubicBezTo>
                      <a:pt x="4785" y="1659"/>
                      <a:pt x="4767" y="1655"/>
                      <a:pt x="4749" y="1655"/>
                    </a:cubicBezTo>
                    <a:cubicBezTo>
                      <a:pt x="4667" y="1655"/>
                      <a:pt x="4585" y="1736"/>
                      <a:pt x="4629" y="1833"/>
                    </a:cubicBezTo>
                    <a:cubicBezTo>
                      <a:pt x="4654" y="1885"/>
                      <a:pt x="4698" y="1908"/>
                      <a:pt x="4742" y="1908"/>
                    </a:cubicBezTo>
                    <a:cubicBezTo>
                      <a:pt x="4796" y="1908"/>
                      <a:pt x="4850" y="1873"/>
                      <a:pt x="4866" y="1820"/>
                    </a:cubicBezTo>
                    <a:lnTo>
                      <a:pt x="4866" y="1820"/>
                    </a:lnTo>
                    <a:cubicBezTo>
                      <a:pt x="4876" y="1854"/>
                      <a:pt x="4891" y="1897"/>
                      <a:pt x="4908" y="1946"/>
                    </a:cubicBezTo>
                    <a:cubicBezTo>
                      <a:pt x="4943" y="2065"/>
                      <a:pt x="4965" y="2168"/>
                      <a:pt x="4946" y="2187"/>
                    </a:cubicBezTo>
                    <a:cubicBezTo>
                      <a:pt x="4946" y="2187"/>
                      <a:pt x="4949" y="2206"/>
                      <a:pt x="4974" y="2218"/>
                    </a:cubicBezTo>
                    <a:cubicBezTo>
                      <a:pt x="5027" y="2225"/>
                      <a:pt x="5030" y="2243"/>
                      <a:pt x="5009" y="2265"/>
                    </a:cubicBezTo>
                    <a:cubicBezTo>
                      <a:pt x="4962" y="2290"/>
                      <a:pt x="4971" y="2363"/>
                      <a:pt x="5021" y="2372"/>
                    </a:cubicBezTo>
                    <a:lnTo>
                      <a:pt x="5021" y="2372"/>
                    </a:lnTo>
                    <a:cubicBezTo>
                      <a:pt x="5014" y="2373"/>
                      <a:pt x="5005" y="2374"/>
                      <a:pt x="4996" y="2375"/>
                    </a:cubicBezTo>
                    <a:cubicBezTo>
                      <a:pt x="4949" y="2397"/>
                      <a:pt x="4983" y="2444"/>
                      <a:pt x="5030" y="2460"/>
                    </a:cubicBezTo>
                    <a:cubicBezTo>
                      <a:pt x="5009" y="2479"/>
                      <a:pt x="4983" y="2497"/>
                      <a:pt x="5009" y="2513"/>
                    </a:cubicBezTo>
                    <a:cubicBezTo>
                      <a:pt x="5009" y="2532"/>
                      <a:pt x="5009" y="2532"/>
                      <a:pt x="4958" y="2535"/>
                    </a:cubicBezTo>
                    <a:cubicBezTo>
                      <a:pt x="4933" y="2535"/>
                      <a:pt x="4908" y="2538"/>
                      <a:pt x="4908" y="2554"/>
                    </a:cubicBezTo>
                    <a:cubicBezTo>
                      <a:pt x="4911" y="2569"/>
                      <a:pt x="4936" y="2569"/>
                      <a:pt x="4962" y="2569"/>
                    </a:cubicBezTo>
                    <a:lnTo>
                      <a:pt x="4962" y="2604"/>
                    </a:lnTo>
                    <a:cubicBezTo>
                      <a:pt x="4962" y="2604"/>
                      <a:pt x="4962" y="2620"/>
                      <a:pt x="4987" y="2620"/>
                    </a:cubicBezTo>
                    <a:cubicBezTo>
                      <a:pt x="5012" y="2620"/>
                      <a:pt x="5015" y="2635"/>
                      <a:pt x="5015" y="2654"/>
                    </a:cubicBezTo>
                    <a:cubicBezTo>
                      <a:pt x="4998" y="2654"/>
                      <a:pt x="5004" y="2662"/>
                      <a:pt x="5017" y="2662"/>
                    </a:cubicBezTo>
                    <a:cubicBezTo>
                      <a:pt x="5023" y="2662"/>
                      <a:pt x="5031" y="2660"/>
                      <a:pt x="5040" y="2654"/>
                    </a:cubicBezTo>
                    <a:cubicBezTo>
                      <a:pt x="5065" y="2654"/>
                      <a:pt x="5090" y="2654"/>
                      <a:pt x="5090" y="2673"/>
                    </a:cubicBezTo>
                    <a:lnTo>
                      <a:pt x="5140" y="2673"/>
                    </a:lnTo>
                    <a:cubicBezTo>
                      <a:pt x="5190" y="2673"/>
                      <a:pt x="5215" y="2673"/>
                      <a:pt x="5240" y="2635"/>
                    </a:cubicBezTo>
                    <a:cubicBezTo>
                      <a:pt x="5262" y="2559"/>
                      <a:pt x="5283" y="2500"/>
                      <a:pt x="5238" y="2500"/>
                    </a:cubicBezTo>
                    <a:cubicBezTo>
                      <a:pt x="5237" y="2500"/>
                      <a:pt x="5235" y="2500"/>
                      <a:pt x="5234" y="2500"/>
                    </a:cubicBezTo>
                    <a:cubicBezTo>
                      <a:pt x="5234" y="2500"/>
                      <a:pt x="5209" y="2482"/>
                      <a:pt x="5209" y="2463"/>
                    </a:cubicBezTo>
                    <a:cubicBezTo>
                      <a:pt x="5206" y="2444"/>
                      <a:pt x="5231" y="2425"/>
                      <a:pt x="5231" y="2425"/>
                    </a:cubicBezTo>
                    <a:cubicBezTo>
                      <a:pt x="5259" y="2422"/>
                      <a:pt x="5247" y="2344"/>
                      <a:pt x="5234" y="2250"/>
                    </a:cubicBezTo>
                    <a:cubicBezTo>
                      <a:pt x="5222" y="2134"/>
                      <a:pt x="5203" y="2077"/>
                      <a:pt x="5222" y="2052"/>
                    </a:cubicBezTo>
                    <a:cubicBezTo>
                      <a:pt x="5234" y="2040"/>
                      <a:pt x="5240" y="2024"/>
                      <a:pt x="5237" y="2008"/>
                    </a:cubicBezTo>
                    <a:lnTo>
                      <a:pt x="5237" y="2008"/>
                    </a:lnTo>
                    <a:cubicBezTo>
                      <a:pt x="5237" y="2009"/>
                      <a:pt x="5236" y="2009"/>
                      <a:pt x="5235" y="2009"/>
                    </a:cubicBezTo>
                    <a:cubicBezTo>
                      <a:pt x="5211" y="2009"/>
                      <a:pt x="5189" y="1895"/>
                      <a:pt x="5140" y="1770"/>
                    </a:cubicBezTo>
                    <a:cubicBezTo>
                      <a:pt x="5101" y="1643"/>
                      <a:pt x="5038" y="1525"/>
                      <a:pt x="5017" y="1525"/>
                    </a:cubicBezTo>
                    <a:cubicBezTo>
                      <a:pt x="5016" y="1525"/>
                      <a:pt x="5015" y="1526"/>
                      <a:pt x="5015" y="1526"/>
                    </a:cubicBezTo>
                    <a:lnTo>
                      <a:pt x="4996" y="1491"/>
                    </a:lnTo>
                    <a:cubicBezTo>
                      <a:pt x="5018" y="1479"/>
                      <a:pt x="5002" y="1444"/>
                      <a:pt x="4987" y="1410"/>
                    </a:cubicBezTo>
                    <a:cubicBezTo>
                      <a:pt x="4962" y="1397"/>
                      <a:pt x="4940" y="1375"/>
                      <a:pt x="4924" y="1353"/>
                    </a:cubicBezTo>
                    <a:cubicBezTo>
                      <a:pt x="4946" y="1341"/>
                      <a:pt x="4936" y="1325"/>
                      <a:pt x="4915" y="1291"/>
                    </a:cubicBezTo>
                    <a:cubicBezTo>
                      <a:pt x="4900" y="1264"/>
                      <a:pt x="4891" y="1249"/>
                      <a:pt x="4878" y="1249"/>
                    </a:cubicBezTo>
                    <a:cubicBezTo>
                      <a:pt x="4874" y="1249"/>
                      <a:pt x="4869" y="1250"/>
                      <a:pt x="4864" y="1253"/>
                    </a:cubicBezTo>
                    <a:cubicBezTo>
                      <a:pt x="4858" y="1234"/>
                      <a:pt x="4780" y="1125"/>
                      <a:pt x="4764" y="1062"/>
                    </a:cubicBezTo>
                    <a:cubicBezTo>
                      <a:pt x="4770" y="1031"/>
                      <a:pt x="4739" y="1031"/>
                      <a:pt x="4708" y="1031"/>
                    </a:cubicBezTo>
                    <a:cubicBezTo>
                      <a:pt x="4698" y="1039"/>
                      <a:pt x="4687" y="1042"/>
                      <a:pt x="4676" y="1042"/>
                    </a:cubicBezTo>
                    <a:cubicBezTo>
                      <a:pt x="4665" y="1042"/>
                      <a:pt x="4654" y="1039"/>
                      <a:pt x="4645" y="1031"/>
                    </a:cubicBezTo>
                    <a:cubicBezTo>
                      <a:pt x="4645" y="1031"/>
                      <a:pt x="4667" y="1015"/>
                      <a:pt x="4686" y="999"/>
                    </a:cubicBezTo>
                    <a:cubicBezTo>
                      <a:pt x="4717" y="999"/>
                      <a:pt x="4717" y="996"/>
                      <a:pt x="4692" y="968"/>
                    </a:cubicBezTo>
                    <a:lnTo>
                      <a:pt x="4667" y="937"/>
                    </a:lnTo>
                    <a:cubicBezTo>
                      <a:pt x="4665" y="939"/>
                      <a:pt x="4662" y="940"/>
                      <a:pt x="4659" y="940"/>
                    </a:cubicBezTo>
                    <a:cubicBezTo>
                      <a:pt x="4632" y="940"/>
                      <a:pt x="4575" y="870"/>
                      <a:pt x="4488" y="783"/>
                    </a:cubicBezTo>
                    <a:cubicBezTo>
                      <a:pt x="4380" y="682"/>
                      <a:pt x="4331" y="638"/>
                      <a:pt x="4310" y="638"/>
                    </a:cubicBezTo>
                    <a:cubicBezTo>
                      <a:pt x="4306" y="638"/>
                      <a:pt x="4303" y="639"/>
                      <a:pt x="4300" y="642"/>
                    </a:cubicBezTo>
                    <a:cubicBezTo>
                      <a:pt x="4295" y="649"/>
                      <a:pt x="4291" y="652"/>
                      <a:pt x="4285" y="652"/>
                    </a:cubicBezTo>
                    <a:cubicBezTo>
                      <a:pt x="4274" y="652"/>
                      <a:pt x="4259" y="634"/>
                      <a:pt x="4238" y="595"/>
                    </a:cubicBezTo>
                    <a:cubicBezTo>
                      <a:pt x="4200" y="492"/>
                      <a:pt x="4190" y="470"/>
                      <a:pt x="4174" y="470"/>
                    </a:cubicBezTo>
                    <a:cubicBezTo>
                      <a:pt x="4169" y="470"/>
                      <a:pt x="4165" y="471"/>
                      <a:pt x="4159" y="473"/>
                    </a:cubicBezTo>
                    <a:cubicBezTo>
                      <a:pt x="4175" y="485"/>
                      <a:pt x="4159" y="504"/>
                      <a:pt x="4147" y="526"/>
                    </a:cubicBezTo>
                    <a:cubicBezTo>
                      <a:pt x="4134" y="543"/>
                      <a:pt x="4124" y="551"/>
                      <a:pt x="4118" y="551"/>
                    </a:cubicBezTo>
                    <a:cubicBezTo>
                      <a:pt x="4109" y="551"/>
                      <a:pt x="4108" y="535"/>
                      <a:pt x="4115" y="504"/>
                    </a:cubicBezTo>
                    <a:cubicBezTo>
                      <a:pt x="4140" y="469"/>
                      <a:pt x="3945" y="358"/>
                      <a:pt x="3864" y="358"/>
                    </a:cubicBezTo>
                    <a:cubicBezTo>
                      <a:pt x="3852" y="358"/>
                      <a:pt x="3842" y="361"/>
                      <a:pt x="3836" y="366"/>
                    </a:cubicBezTo>
                    <a:lnTo>
                      <a:pt x="3849" y="344"/>
                    </a:lnTo>
                    <a:cubicBezTo>
                      <a:pt x="3862" y="322"/>
                      <a:pt x="3843" y="313"/>
                      <a:pt x="3774" y="279"/>
                    </a:cubicBezTo>
                    <a:lnTo>
                      <a:pt x="3721" y="250"/>
                    </a:lnTo>
                    <a:cubicBezTo>
                      <a:pt x="3716" y="261"/>
                      <a:pt x="3707" y="265"/>
                      <a:pt x="3696" y="265"/>
                    </a:cubicBezTo>
                    <a:cubicBezTo>
                      <a:pt x="3661" y="265"/>
                      <a:pt x="3607" y="223"/>
                      <a:pt x="3614" y="207"/>
                    </a:cubicBezTo>
                    <a:cubicBezTo>
                      <a:pt x="3605" y="175"/>
                      <a:pt x="3605" y="175"/>
                      <a:pt x="3567" y="163"/>
                    </a:cubicBezTo>
                    <a:cubicBezTo>
                      <a:pt x="3554" y="167"/>
                      <a:pt x="3541" y="169"/>
                      <a:pt x="3528" y="169"/>
                    </a:cubicBezTo>
                    <a:cubicBezTo>
                      <a:pt x="3468" y="169"/>
                      <a:pt x="3411" y="127"/>
                      <a:pt x="3417" y="109"/>
                    </a:cubicBezTo>
                    <a:lnTo>
                      <a:pt x="3379" y="97"/>
                    </a:lnTo>
                    <a:cubicBezTo>
                      <a:pt x="3365" y="106"/>
                      <a:pt x="3349" y="110"/>
                      <a:pt x="3332" y="110"/>
                    </a:cubicBezTo>
                    <a:cubicBezTo>
                      <a:pt x="3320" y="110"/>
                      <a:pt x="3307" y="107"/>
                      <a:pt x="3294" y="103"/>
                    </a:cubicBezTo>
                    <a:cubicBezTo>
                      <a:pt x="3267" y="96"/>
                      <a:pt x="3249" y="90"/>
                      <a:pt x="3238" y="90"/>
                    </a:cubicBezTo>
                    <a:cubicBezTo>
                      <a:pt x="3227" y="90"/>
                      <a:pt x="3225" y="96"/>
                      <a:pt x="3232" y="113"/>
                    </a:cubicBezTo>
                    <a:cubicBezTo>
                      <a:pt x="3229" y="133"/>
                      <a:pt x="3223" y="157"/>
                      <a:pt x="3207" y="157"/>
                    </a:cubicBezTo>
                    <a:cubicBezTo>
                      <a:pt x="3206" y="157"/>
                      <a:pt x="3205" y="157"/>
                      <a:pt x="3203" y="156"/>
                    </a:cubicBezTo>
                    <a:lnTo>
                      <a:pt x="3210" y="131"/>
                    </a:lnTo>
                    <a:cubicBezTo>
                      <a:pt x="3216" y="106"/>
                      <a:pt x="3156" y="91"/>
                      <a:pt x="3081" y="81"/>
                    </a:cubicBezTo>
                    <a:cubicBezTo>
                      <a:pt x="2984" y="65"/>
                      <a:pt x="2946" y="59"/>
                      <a:pt x="2931" y="31"/>
                    </a:cubicBezTo>
                    <a:lnTo>
                      <a:pt x="2909" y="53"/>
                    </a:lnTo>
                    <a:cubicBezTo>
                      <a:pt x="2899" y="65"/>
                      <a:pt x="2889" y="70"/>
                      <a:pt x="2882" y="70"/>
                    </a:cubicBezTo>
                    <a:cubicBezTo>
                      <a:pt x="2873" y="70"/>
                      <a:pt x="2868" y="63"/>
                      <a:pt x="2868" y="50"/>
                    </a:cubicBezTo>
                    <a:cubicBezTo>
                      <a:pt x="2859" y="36"/>
                      <a:pt x="2831" y="28"/>
                      <a:pt x="2800" y="28"/>
                    </a:cubicBezTo>
                    <a:cubicBezTo>
                      <a:pt x="2776" y="28"/>
                      <a:pt x="2751" y="33"/>
                      <a:pt x="2733" y="44"/>
                    </a:cubicBezTo>
                    <a:lnTo>
                      <a:pt x="2696" y="40"/>
                    </a:lnTo>
                    <a:cubicBezTo>
                      <a:pt x="2689" y="14"/>
                      <a:pt x="2668" y="0"/>
                      <a:pt x="2646" y="0"/>
                    </a:cubicBezTo>
                    <a:close/>
                    <a:moveTo>
                      <a:pt x="2141" y="5358"/>
                    </a:moveTo>
                    <a:lnTo>
                      <a:pt x="2141" y="5358"/>
                    </a:lnTo>
                    <a:cubicBezTo>
                      <a:pt x="2138" y="5384"/>
                      <a:pt x="2138" y="5384"/>
                      <a:pt x="2157" y="5387"/>
                    </a:cubicBezTo>
                    <a:cubicBezTo>
                      <a:pt x="2170" y="5389"/>
                      <a:pt x="2179" y="5390"/>
                      <a:pt x="2184" y="5390"/>
                    </a:cubicBezTo>
                    <a:cubicBezTo>
                      <a:pt x="2196" y="5390"/>
                      <a:pt x="2192" y="5384"/>
                      <a:pt x="2182" y="5365"/>
                    </a:cubicBezTo>
                    <a:lnTo>
                      <a:pt x="2141" y="535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93" name="Google Shape;9693;p37"/>
          <p:cNvSpPr txBox="1">
            <a:spLocks noGrp="1"/>
          </p:cNvSpPr>
          <p:nvPr>
            <p:ph type="subTitle" idx="2"/>
          </p:nvPr>
        </p:nvSpPr>
        <p:spPr>
          <a:xfrm>
            <a:off x="884464" y="2409642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DALL-E</a:t>
            </a:r>
            <a:endParaRPr/>
          </a:p>
        </p:txBody>
      </p:sp>
      <p:sp>
        <p:nvSpPr>
          <p:cNvPr id="9694" name="Google Shape;9694;p37"/>
          <p:cNvSpPr txBox="1">
            <a:spLocks noGrp="1"/>
          </p:cNvSpPr>
          <p:nvPr>
            <p:ph type="subTitle" idx="4"/>
          </p:nvPr>
        </p:nvSpPr>
        <p:spPr>
          <a:xfrm>
            <a:off x="6519940" y="2409642"/>
            <a:ext cx="1953568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USED</a:t>
            </a:r>
            <a:endParaRPr/>
          </a:p>
        </p:txBody>
      </p:sp>
      <p:sp>
        <p:nvSpPr>
          <p:cNvPr id="9695" name="Google Shape;9695;p37"/>
          <p:cNvSpPr txBox="1">
            <a:spLocks noGrp="1"/>
          </p:cNvSpPr>
          <p:nvPr>
            <p:ph type="subTitle" idx="6"/>
          </p:nvPr>
        </p:nvSpPr>
        <p:spPr>
          <a:xfrm>
            <a:off x="3686437" y="2417240"/>
            <a:ext cx="2066422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LANGUAGES USED</a:t>
            </a:r>
            <a:endParaRPr/>
          </a:p>
        </p:txBody>
      </p:sp>
      <p:sp>
        <p:nvSpPr>
          <p:cNvPr id="2" name="Google Shape;8811;p32">
            <a:extLst>
              <a:ext uri="{FF2B5EF4-FFF2-40B4-BE49-F238E27FC236}">
                <a16:creationId xmlns:a16="http://schemas.microsoft.com/office/drawing/2014/main" id="{6D50DEEA-0B3B-5227-DB28-79EFB3C9D2D2}"/>
              </a:ext>
            </a:extLst>
          </p:cNvPr>
          <p:cNvSpPr txBox="1">
            <a:spLocks/>
          </p:cNvSpPr>
          <p:nvPr/>
        </p:nvSpPr>
        <p:spPr>
          <a:xfrm>
            <a:off x="2061657" y="260352"/>
            <a:ext cx="4288433" cy="65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"/>
              <a:t>Technology used</a:t>
            </a:r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DC2576-E312-4B91-9BBB-0DD981819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952" y="3219456"/>
            <a:ext cx="1469003" cy="43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olidity-logo - Polkadot et Kusama en France">
            <a:extLst>
              <a:ext uri="{FF2B5EF4-FFF2-40B4-BE49-F238E27FC236}">
                <a16:creationId xmlns:a16="http://schemas.microsoft.com/office/drawing/2014/main" id="{19EFD645-8F9A-56E6-F6E2-C4BE7A720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509" y="3130198"/>
            <a:ext cx="772232" cy="25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593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8" name="Google Shape;9348;p37"/>
          <p:cNvSpPr txBox="1">
            <a:spLocks noGrp="1"/>
          </p:cNvSpPr>
          <p:nvPr>
            <p:ph type="subTitle" idx="5"/>
          </p:nvPr>
        </p:nvSpPr>
        <p:spPr>
          <a:xfrm>
            <a:off x="708941" y="918800"/>
            <a:ext cx="7726118" cy="13403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Creates a ticket through a Python package</a:t>
            </a:r>
          </a:p>
          <a:p>
            <a:pPr marL="342900" indent="-34290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Package inputs are :</a:t>
            </a:r>
          </a:p>
        </p:txBody>
      </p:sp>
      <p:sp>
        <p:nvSpPr>
          <p:cNvPr id="8" name="Google Shape;8811;p32">
            <a:extLst>
              <a:ext uri="{FF2B5EF4-FFF2-40B4-BE49-F238E27FC236}">
                <a16:creationId xmlns:a16="http://schemas.microsoft.com/office/drawing/2014/main" id="{8B96614B-B3E1-C656-E1E7-34017B81F356}"/>
              </a:ext>
            </a:extLst>
          </p:cNvPr>
          <p:cNvSpPr txBox="1">
            <a:spLocks/>
          </p:cNvSpPr>
          <p:nvPr/>
        </p:nvSpPr>
        <p:spPr>
          <a:xfrm>
            <a:off x="2323528" y="105356"/>
            <a:ext cx="4288433" cy="65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"/>
              <a:t>Ticket generation</a:t>
            </a:r>
            <a:endParaRPr lang="fr-FR"/>
          </a:p>
        </p:txBody>
      </p:sp>
      <p:sp>
        <p:nvSpPr>
          <p:cNvPr id="11" name="Google Shape;9348;p37">
            <a:extLst>
              <a:ext uri="{FF2B5EF4-FFF2-40B4-BE49-F238E27FC236}">
                <a16:creationId xmlns:a16="http://schemas.microsoft.com/office/drawing/2014/main" id="{3B0FFF85-9F83-F0B2-07C2-0C1AC118BECC}"/>
              </a:ext>
            </a:extLst>
          </p:cNvPr>
          <p:cNvSpPr txBox="1">
            <a:spLocks/>
          </p:cNvSpPr>
          <p:nvPr/>
        </p:nvSpPr>
        <p:spPr>
          <a:xfrm>
            <a:off x="708941" y="2028164"/>
            <a:ext cx="7605326" cy="1087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 algn="l"/>
            <a:r>
              <a:rPr lang="en-US" sz="2000" u="sng" dirty="0"/>
              <a:t>About the ticket :</a:t>
            </a:r>
            <a:r>
              <a:rPr lang="en-US" sz="2000" dirty="0"/>
              <a:t> ID, URL of the QR code, collector picture, price and wallet id</a:t>
            </a:r>
          </a:p>
          <a:p>
            <a:pPr marL="0" indent="0" algn="l">
              <a:spcAft>
                <a:spcPts val="1200"/>
              </a:spcAft>
            </a:pPr>
            <a:r>
              <a:rPr lang="en-US" sz="2000" u="sng" dirty="0"/>
              <a:t>About the event :</a:t>
            </a:r>
            <a:r>
              <a:rPr lang="en-US" sz="2000" dirty="0"/>
              <a:t> Title, subtitle, date, seat, location</a:t>
            </a:r>
          </a:p>
        </p:txBody>
      </p:sp>
      <p:sp>
        <p:nvSpPr>
          <p:cNvPr id="14" name="Google Shape;9348;p37">
            <a:extLst>
              <a:ext uri="{FF2B5EF4-FFF2-40B4-BE49-F238E27FC236}">
                <a16:creationId xmlns:a16="http://schemas.microsoft.com/office/drawing/2014/main" id="{2F3FCCD8-AA85-2DC0-5EAF-CD86D8729B79}"/>
              </a:ext>
            </a:extLst>
          </p:cNvPr>
          <p:cNvSpPr txBox="1">
            <a:spLocks/>
          </p:cNvSpPr>
          <p:nvPr/>
        </p:nvSpPr>
        <p:spPr>
          <a:xfrm>
            <a:off x="708941" y="3368542"/>
            <a:ext cx="7726118" cy="134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The QR code is then automatically generated</a:t>
            </a:r>
          </a:p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The date is processed</a:t>
            </a:r>
          </a:p>
          <a:p>
            <a:pPr marL="342900" indent="-342900" algn="l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US" sz="2000" dirty="0"/>
              <a:t>The generated picture is resized</a:t>
            </a:r>
          </a:p>
        </p:txBody>
      </p:sp>
    </p:spTree>
    <p:extLst>
      <p:ext uri="{BB962C8B-B14F-4D97-AF65-F5344CB8AC3E}">
        <p14:creationId xmlns:p14="http://schemas.microsoft.com/office/powerpoint/2010/main" val="1372585595"/>
      </p:ext>
    </p:extLst>
  </p:cSld>
  <p:clrMapOvr>
    <a:masterClrMapping/>
  </p:clrMapOvr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578</Words>
  <Application>Microsoft Office PowerPoint</Application>
  <PresentationFormat>Affichage à l'écran (16:9)</PresentationFormat>
  <Paragraphs>85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Rajdhani</vt:lpstr>
      <vt:lpstr>Nunito Sans</vt:lpstr>
      <vt:lpstr>Arial</vt:lpstr>
      <vt:lpstr>Rajdhani SemiBold</vt:lpstr>
      <vt:lpstr>Wingdings</vt:lpstr>
      <vt:lpstr>Co-operative company business plan by Slidesgo</vt:lpstr>
      <vt:lpstr>NFT Tickets Technical Presentation EVENT TICKET</vt:lpstr>
      <vt:lpstr>Objectives</vt:lpstr>
      <vt:lpstr>Table of contents</vt:lpstr>
      <vt:lpstr>VISUAL OF THE TICKET</vt:lpstr>
      <vt:lpstr>Template the ticket</vt:lpstr>
      <vt:lpstr>Visual of the ticket</vt:lpstr>
      <vt:lpstr>TECHNOLOGY USED FOR TICKET CREATION</vt:lpstr>
      <vt:lpstr>Présentation PowerPoint</vt:lpstr>
      <vt:lpstr>Présentation PowerPoint</vt:lpstr>
      <vt:lpstr>Présentation PowerPoint</vt:lpstr>
      <vt:lpstr>TECHNOLOGY USED FOR NFT</vt:lpstr>
      <vt:lpstr>Technology used</vt:lpstr>
      <vt:lpstr>Présentation PowerPoint</vt:lpstr>
      <vt:lpstr>IDEAS FOR THE FUTURE</vt:lpstr>
      <vt:lpstr>For the future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 EVENT TICKET</dc:title>
  <dc:creator>Dimitri</dc:creator>
  <cp:lastModifiedBy>PRIEUR Dimitri</cp:lastModifiedBy>
  <cp:revision>2</cp:revision>
  <dcterms:modified xsi:type="dcterms:W3CDTF">2022-11-30T06:25:01Z</dcterms:modified>
</cp:coreProperties>
</file>